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7"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Lst>
  <p:sldSz cy="5143500" cx="9144000"/>
  <p:notesSz cx="6858000" cy="9144000"/>
  <p:embeddedFontLst>
    <p:embeddedFont>
      <p:font typeface="Raleway"/>
      <p:regular r:id="rId49"/>
      <p:bold r:id="rId50"/>
      <p:italic r:id="rId51"/>
      <p:boldItalic r:id="rId52"/>
    </p:embeddedFont>
    <p:embeddedFont>
      <p:font typeface="Roboto"/>
      <p:regular r:id="rId53"/>
      <p:bold r:id="rId54"/>
      <p:italic r:id="rId55"/>
      <p:boldItalic r:id="rId56"/>
    </p:embeddedFont>
    <p:embeddedFont>
      <p:font typeface="Amiri"/>
      <p:regular r:id="rId57"/>
      <p:bold r:id="rId58"/>
      <p:italic r:id="rId59"/>
      <p:boldItalic r:id="rId60"/>
    </p:embeddedFont>
    <p:embeddedFont>
      <p:font typeface="Lato"/>
      <p:regular r:id="rId61"/>
      <p:bold r:id="rId62"/>
      <p:italic r:id="rId63"/>
      <p:boldItalic r:id="rId64"/>
    </p:embeddedFont>
    <p:embeddedFont>
      <p:font typeface="Montserrat"/>
      <p:regular r:id="rId65"/>
      <p:bold r:id="rId66"/>
      <p:italic r:id="rId67"/>
      <p:boldItalic r:id="rId6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5E54D560-7B0B-4DC4-9785-040C30B9A289}">
  <a:tblStyle styleId="{5E54D560-7B0B-4DC4-9785-040C30B9A289}"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font" Target="fonts/Raleway-regular.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Lato-bold.fntdata"/><Relationship Id="rId61" Type="http://schemas.openxmlformats.org/officeDocument/2006/relationships/font" Target="fonts/Lato-regular.fntdata"/><Relationship Id="rId20" Type="http://schemas.openxmlformats.org/officeDocument/2006/relationships/slide" Target="slides/slide14.xml"/><Relationship Id="rId64" Type="http://schemas.openxmlformats.org/officeDocument/2006/relationships/font" Target="fonts/Lato-boldItalic.fntdata"/><Relationship Id="rId63" Type="http://schemas.openxmlformats.org/officeDocument/2006/relationships/font" Target="fonts/Lato-italic.fntdata"/><Relationship Id="rId22" Type="http://schemas.openxmlformats.org/officeDocument/2006/relationships/slide" Target="slides/slide16.xml"/><Relationship Id="rId66" Type="http://schemas.openxmlformats.org/officeDocument/2006/relationships/font" Target="fonts/Montserrat-bold.fntdata"/><Relationship Id="rId21" Type="http://schemas.openxmlformats.org/officeDocument/2006/relationships/slide" Target="slides/slide15.xml"/><Relationship Id="rId65" Type="http://schemas.openxmlformats.org/officeDocument/2006/relationships/font" Target="fonts/Montserrat-regular.fntdata"/><Relationship Id="rId24" Type="http://schemas.openxmlformats.org/officeDocument/2006/relationships/slide" Target="slides/slide18.xml"/><Relationship Id="rId68" Type="http://schemas.openxmlformats.org/officeDocument/2006/relationships/font" Target="fonts/Montserrat-boldItalic.fntdata"/><Relationship Id="rId23" Type="http://schemas.openxmlformats.org/officeDocument/2006/relationships/slide" Target="slides/slide17.xml"/><Relationship Id="rId67" Type="http://schemas.openxmlformats.org/officeDocument/2006/relationships/font" Target="fonts/Montserrat-italic.fntdata"/><Relationship Id="rId60" Type="http://schemas.openxmlformats.org/officeDocument/2006/relationships/font" Target="fonts/Amiri-boldItalic.fntdata"/><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Raleway-italic.fntdata"/><Relationship Id="rId50" Type="http://schemas.openxmlformats.org/officeDocument/2006/relationships/font" Target="fonts/Raleway-bold.fntdata"/><Relationship Id="rId53" Type="http://schemas.openxmlformats.org/officeDocument/2006/relationships/font" Target="fonts/Roboto-regular.fntdata"/><Relationship Id="rId52" Type="http://schemas.openxmlformats.org/officeDocument/2006/relationships/font" Target="fonts/Raleway-boldItalic.fntdata"/><Relationship Id="rId11" Type="http://schemas.openxmlformats.org/officeDocument/2006/relationships/slide" Target="slides/slide5.xml"/><Relationship Id="rId55" Type="http://schemas.openxmlformats.org/officeDocument/2006/relationships/font" Target="fonts/Roboto-italic.fntdata"/><Relationship Id="rId10" Type="http://schemas.openxmlformats.org/officeDocument/2006/relationships/slide" Target="slides/slide4.xml"/><Relationship Id="rId54" Type="http://schemas.openxmlformats.org/officeDocument/2006/relationships/font" Target="fonts/Roboto-bold.fntdata"/><Relationship Id="rId13" Type="http://schemas.openxmlformats.org/officeDocument/2006/relationships/slide" Target="slides/slide7.xml"/><Relationship Id="rId57" Type="http://schemas.openxmlformats.org/officeDocument/2006/relationships/font" Target="fonts/Amiri-regular.fntdata"/><Relationship Id="rId12" Type="http://schemas.openxmlformats.org/officeDocument/2006/relationships/slide" Target="slides/slide6.xml"/><Relationship Id="rId56" Type="http://schemas.openxmlformats.org/officeDocument/2006/relationships/font" Target="fonts/Roboto-boldItalic.fntdata"/><Relationship Id="rId15" Type="http://schemas.openxmlformats.org/officeDocument/2006/relationships/slide" Target="slides/slide9.xml"/><Relationship Id="rId59" Type="http://schemas.openxmlformats.org/officeDocument/2006/relationships/font" Target="fonts/Amiri-italic.fntdata"/><Relationship Id="rId14" Type="http://schemas.openxmlformats.org/officeDocument/2006/relationships/slide" Target="slides/slide8.xml"/><Relationship Id="rId58" Type="http://schemas.openxmlformats.org/officeDocument/2006/relationships/font" Target="fonts/Amiri-bold.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fa2b530a7d_2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fa2b530a7d_2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fc23c4a924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fc23c4a924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fa2b530a7d_2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fa2b530a7d_2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100b5666900_0_2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100b5666900_0_2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100b5666900_0_3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2" name="Google Shape;402;g100b5666900_0_3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gcb7e4ee4c5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3" name="Google Shape;433;gcb7e4ee4c5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fc23c4a924_0_5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9" name="Google Shape;439;gfc23c4a924_0_5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gfc23c4a924_0_4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5" name="Google Shape;445;gfc23c4a924_0_4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gfc23c4a924_0_16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2" name="Google Shape;452;gfc23c4a924_0_16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gfc23c4a924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3" name="Google Shape;463;gfc23c4a924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1036e8d8dc6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1036e8d8dc6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g1036e8d8dc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0" name="Google Shape;470;g1036e8d8dc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g1036e8d8dc6_3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6" name="Google Shape;476;g1036e8d8dc6_3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gcb7e4ee4c5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3" name="Google Shape;483;gcb7e4ee4c5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gcb7e4ee4c5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9" name="Google Shape;489;gcb7e4ee4c5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gcb7e4ee4c5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2" name="Google Shape;502;gcb7e4ee4c5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gcb7e4ee4c5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0" name="Google Shape;510;gcb7e4ee4c5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gfc23c4a924_0_12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6" name="Google Shape;516;gfc23c4a924_0_12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gfc23c4a924_0_12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2" name="Google Shape;522;gfc23c4a924_0_12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 name="Shape 526"/>
        <p:cNvGrpSpPr/>
        <p:nvPr/>
      </p:nvGrpSpPr>
      <p:grpSpPr>
        <a:xfrm>
          <a:off x="0" y="0"/>
          <a:ext cx="0" cy="0"/>
          <a:chOff x="0" y="0"/>
          <a:chExt cx="0" cy="0"/>
        </a:xfrm>
      </p:grpSpPr>
      <p:sp>
        <p:nvSpPr>
          <p:cNvPr id="527" name="Google Shape;527;gfc23c4a924_0_16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8" name="Google Shape;528;gfc23c4a924_0_16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 name="Shape 532"/>
        <p:cNvGrpSpPr/>
        <p:nvPr/>
      </p:nvGrpSpPr>
      <p:grpSpPr>
        <a:xfrm>
          <a:off x="0" y="0"/>
          <a:ext cx="0" cy="0"/>
          <a:chOff x="0" y="0"/>
          <a:chExt cx="0" cy="0"/>
        </a:xfrm>
      </p:grpSpPr>
      <p:sp>
        <p:nvSpPr>
          <p:cNvPr id="533" name="Google Shape;533;gfc23c4a924_0_12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4" name="Google Shape;534;gfc23c4a924_0_12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1036e8d8dc6_3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1036e8d8dc6_3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 name="Shape 538"/>
        <p:cNvGrpSpPr/>
        <p:nvPr/>
      </p:nvGrpSpPr>
      <p:grpSpPr>
        <a:xfrm>
          <a:off x="0" y="0"/>
          <a:ext cx="0" cy="0"/>
          <a:chOff x="0" y="0"/>
          <a:chExt cx="0" cy="0"/>
        </a:xfrm>
      </p:grpSpPr>
      <p:sp>
        <p:nvSpPr>
          <p:cNvPr id="539" name="Google Shape;539;gfc23c4a924_0_13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0" name="Google Shape;540;gfc23c4a924_0_13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 name="Shape 544"/>
        <p:cNvGrpSpPr/>
        <p:nvPr/>
      </p:nvGrpSpPr>
      <p:grpSpPr>
        <a:xfrm>
          <a:off x="0" y="0"/>
          <a:ext cx="0" cy="0"/>
          <a:chOff x="0" y="0"/>
          <a:chExt cx="0" cy="0"/>
        </a:xfrm>
      </p:grpSpPr>
      <p:sp>
        <p:nvSpPr>
          <p:cNvPr id="545" name="Google Shape;545;gfc23c4a924_0_17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6" name="Google Shape;546;gfc23c4a924_0_17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0" name="Shape 550"/>
        <p:cNvGrpSpPr/>
        <p:nvPr/>
      </p:nvGrpSpPr>
      <p:grpSpPr>
        <a:xfrm>
          <a:off x="0" y="0"/>
          <a:ext cx="0" cy="0"/>
          <a:chOff x="0" y="0"/>
          <a:chExt cx="0" cy="0"/>
        </a:xfrm>
      </p:grpSpPr>
      <p:sp>
        <p:nvSpPr>
          <p:cNvPr id="551" name="Google Shape;551;gcb7e4ee4c5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2" name="Google Shape;552;gcb7e4ee4c5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8" name="Shape 558"/>
        <p:cNvGrpSpPr/>
        <p:nvPr/>
      </p:nvGrpSpPr>
      <p:grpSpPr>
        <a:xfrm>
          <a:off x="0" y="0"/>
          <a:ext cx="0" cy="0"/>
          <a:chOff x="0" y="0"/>
          <a:chExt cx="0" cy="0"/>
        </a:xfrm>
      </p:grpSpPr>
      <p:sp>
        <p:nvSpPr>
          <p:cNvPr id="559" name="Google Shape;559;gcb7e4ee4c5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0" name="Google Shape;560;gcb7e4ee4c5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4" name="Shape 564"/>
        <p:cNvGrpSpPr/>
        <p:nvPr/>
      </p:nvGrpSpPr>
      <p:grpSpPr>
        <a:xfrm>
          <a:off x="0" y="0"/>
          <a:ext cx="0" cy="0"/>
          <a:chOff x="0" y="0"/>
          <a:chExt cx="0" cy="0"/>
        </a:xfrm>
      </p:grpSpPr>
      <p:sp>
        <p:nvSpPr>
          <p:cNvPr id="565" name="Google Shape;565;gcb7e4ee4c5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6" name="Google Shape;566;gcb7e4ee4c5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3" name="Shape 573"/>
        <p:cNvGrpSpPr/>
        <p:nvPr/>
      </p:nvGrpSpPr>
      <p:grpSpPr>
        <a:xfrm>
          <a:off x="0" y="0"/>
          <a:ext cx="0" cy="0"/>
          <a:chOff x="0" y="0"/>
          <a:chExt cx="0" cy="0"/>
        </a:xfrm>
      </p:grpSpPr>
      <p:sp>
        <p:nvSpPr>
          <p:cNvPr id="574" name="Google Shape;574;g7b1573ad6be88a16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5" name="Google Shape;575;g7b1573ad6be88a1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9" name="Shape 579"/>
        <p:cNvGrpSpPr/>
        <p:nvPr/>
      </p:nvGrpSpPr>
      <p:grpSpPr>
        <a:xfrm>
          <a:off x="0" y="0"/>
          <a:ext cx="0" cy="0"/>
          <a:chOff x="0" y="0"/>
          <a:chExt cx="0" cy="0"/>
        </a:xfrm>
      </p:grpSpPr>
      <p:sp>
        <p:nvSpPr>
          <p:cNvPr id="580" name="Google Shape;580;g7b1573ad6be88a16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1" name="Google Shape;581;g7b1573ad6be88a16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4" name="Shape 594"/>
        <p:cNvGrpSpPr/>
        <p:nvPr/>
      </p:nvGrpSpPr>
      <p:grpSpPr>
        <a:xfrm>
          <a:off x="0" y="0"/>
          <a:ext cx="0" cy="0"/>
          <a:chOff x="0" y="0"/>
          <a:chExt cx="0" cy="0"/>
        </a:xfrm>
      </p:grpSpPr>
      <p:sp>
        <p:nvSpPr>
          <p:cNvPr id="595" name="Google Shape;595;gcb7e4ee4c5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6" name="Google Shape;596;gcb7e4ee4c5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0" name="Shape 600"/>
        <p:cNvGrpSpPr/>
        <p:nvPr/>
      </p:nvGrpSpPr>
      <p:grpSpPr>
        <a:xfrm>
          <a:off x="0" y="0"/>
          <a:ext cx="0" cy="0"/>
          <a:chOff x="0" y="0"/>
          <a:chExt cx="0" cy="0"/>
        </a:xfrm>
      </p:grpSpPr>
      <p:sp>
        <p:nvSpPr>
          <p:cNvPr id="601" name="Google Shape;601;g100f574c596_0_5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2" name="Google Shape;602;g100f574c596_0_5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8" name="Shape 608"/>
        <p:cNvGrpSpPr/>
        <p:nvPr/>
      </p:nvGrpSpPr>
      <p:grpSpPr>
        <a:xfrm>
          <a:off x="0" y="0"/>
          <a:ext cx="0" cy="0"/>
          <a:chOff x="0" y="0"/>
          <a:chExt cx="0" cy="0"/>
        </a:xfrm>
      </p:grpSpPr>
      <p:sp>
        <p:nvSpPr>
          <p:cNvPr id="609" name="Google Shape;609;gcb7e4ee4c5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0" name="Google Shape;610;gcb7e4ee4c5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cb7e4ee4c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cb7e4ee4c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4" name="Shape 614"/>
        <p:cNvGrpSpPr/>
        <p:nvPr/>
      </p:nvGrpSpPr>
      <p:grpSpPr>
        <a:xfrm>
          <a:off x="0" y="0"/>
          <a:ext cx="0" cy="0"/>
          <a:chOff x="0" y="0"/>
          <a:chExt cx="0" cy="0"/>
        </a:xfrm>
      </p:grpSpPr>
      <p:sp>
        <p:nvSpPr>
          <p:cNvPr id="615" name="Google Shape;615;gcb7e4ee4c5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6" name="Google Shape;616;gcb7e4ee4c5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0" name="Shape 620"/>
        <p:cNvGrpSpPr/>
        <p:nvPr/>
      </p:nvGrpSpPr>
      <p:grpSpPr>
        <a:xfrm>
          <a:off x="0" y="0"/>
          <a:ext cx="0" cy="0"/>
          <a:chOff x="0" y="0"/>
          <a:chExt cx="0" cy="0"/>
        </a:xfrm>
      </p:grpSpPr>
      <p:sp>
        <p:nvSpPr>
          <p:cNvPr id="621" name="Google Shape;621;gfc23c4a924_0_17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2" name="Google Shape;622;gfc23c4a924_0_17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6" name="Shape 626"/>
        <p:cNvGrpSpPr/>
        <p:nvPr/>
      </p:nvGrpSpPr>
      <p:grpSpPr>
        <a:xfrm>
          <a:off x="0" y="0"/>
          <a:ext cx="0" cy="0"/>
          <a:chOff x="0" y="0"/>
          <a:chExt cx="0" cy="0"/>
        </a:xfrm>
      </p:grpSpPr>
      <p:sp>
        <p:nvSpPr>
          <p:cNvPr id="627" name="Google Shape;627;gcb7e4ee4c5_0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8" name="Google Shape;628;gcb7e4ee4c5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cb7e4ee4c5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cb7e4ee4c5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cb7e4ee4c5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cb7e4ee4c5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cb7e4ee4c5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cb7e4ee4c5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1036e8d8dc6_3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1036e8d8dc6_3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cb7e4ee4c5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cb7e4ee4c5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lvl1pPr lvl="0" rtl="0">
              <a:spcBef>
                <a:spcPts val="0"/>
              </a:spcBef>
              <a:spcAft>
                <a:spcPts val="0"/>
              </a:spcAft>
              <a:buSzPts val="4200"/>
              <a:buNone/>
              <a:defRPr sz="4200"/>
            </a:lvl1pPr>
            <a:lvl2pPr lvl="1" rtl="0">
              <a:spcBef>
                <a:spcPts val="0"/>
              </a:spcBef>
              <a:spcAft>
                <a:spcPts val="0"/>
              </a:spcAft>
              <a:buSzPts val="4200"/>
              <a:buNone/>
              <a:defRPr sz="4200"/>
            </a:lvl2pPr>
            <a:lvl3pPr lvl="2" rtl="0">
              <a:spcBef>
                <a:spcPts val="0"/>
              </a:spcBef>
              <a:spcAft>
                <a:spcPts val="0"/>
              </a:spcAft>
              <a:buSzPts val="4200"/>
              <a:buNone/>
              <a:defRPr sz="4200"/>
            </a:lvl3pPr>
            <a:lvl4pPr lvl="3" rtl="0">
              <a:spcBef>
                <a:spcPts val="0"/>
              </a:spcBef>
              <a:spcAft>
                <a:spcPts val="0"/>
              </a:spcAft>
              <a:buSzPts val="4200"/>
              <a:buNone/>
              <a:defRPr sz="4200"/>
            </a:lvl4pPr>
            <a:lvl5pPr lvl="4" rtl="0">
              <a:spcBef>
                <a:spcPts val="0"/>
              </a:spcBef>
              <a:spcAft>
                <a:spcPts val="0"/>
              </a:spcAft>
              <a:buSzPts val="4200"/>
              <a:buNone/>
              <a:defRPr sz="4200"/>
            </a:lvl5pPr>
            <a:lvl6pPr lvl="5" rtl="0">
              <a:spcBef>
                <a:spcPts val="0"/>
              </a:spcBef>
              <a:spcAft>
                <a:spcPts val="0"/>
              </a:spcAft>
              <a:buSzPts val="4200"/>
              <a:buNone/>
              <a:defRPr sz="4200"/>
            </a:lvl6pPr>
            <a:lvl7pPr lvl="6" rtl="0">
              <a:spcBef>
                <a:spcPts val="0"/>
              </a:spcBef>
              <a:spcAft>
                <a:spcPts val="0"/>
              </a:spcAft>
              <a:buSzPts val="4200"/>
              <a:buNone/>
              <a:defRPr sz="4200"/>
            </a:lvl7pPr>
            <a:lvl8pPr lvl="7" rtl="0">
              <a:spcBef>
                <a:spcPts val="0"/>
              </a:spcBef>
              <a:spcAft>
                <a:spcPts val="0"/>
              </a:spcAft>
              <a:buSzPts val="4200"/>
              <a:buNone/>
              <a:defRPr sz="4200"/>
            </a:lvl8pPr>
            <a:lvl9pPr lvl="8" rtl="0">
              <a:spcBef>
                <a:spcPts val="0"/>
              </a:spcBef>
              <a:spcAft>
                <a:spcPts val="0"/>
              </a:spcAft>
              <a:buSzPts val="4200"/>
              <a:buNone/>
              <a:defRPr sz="4200"/>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8000"/>
              <a:buNone/>
              <a:defRPr sz="8000">
                <a:solidFill>
                  <a:schemeClr val="lt1"/>
                </a:solidFill>
              </a:defRPr>
            </a:lvl1pPr>
            <a:lvl2pPr lvl="1" rtl="0">
              <a:spcBef>
                <a:spcPts val="0"/>
              </a:spcBef>
              <a:spcAft>
                <a:spcPts val="0"/>
              </a:spcAft>
              <a:buClr>
                <a:schemeClr val="lt1"/>
              </a:buClr>
              <a:buSzPts val="8000"/>
              <a:buNone/>
              <a:defRPr sz="8000">
                <a:solidFill>
                  <a:schemeClr val="lt1"/>
                </a:solidFill>
              </a:defRPr>
            </a:lvl2pPr>
            <a:lvl3pPr lvl="2" rtl="0">
              <a:spcBef>
                <a:spcPts val="0"/>
              </a:spcBef>
              <a:spcAft>
                <a:spcPts val="0"/>
              </a:spcAft>
              <a:buClr>
                <a:schemeClr val="lt1"/>
              </a:buClr>
              <a:buSzPts val="8000"/>
              <a:buNone/>
              <a:defRPr sz="8000">
                <a:solidFill>
                  <a:schemeClr val="lt1"/>
                </a:solidFill>
              </a:defRPr>
            </a:lvl3pPr>
            <a:lvl4pPr lvl="3" rtl="0">
              <a:spcBef>
                <a:spcPts val="0"/>
              </a:spcBef>
              <a:spcAft>
                <a:spcPts val="0"/>
              </a:spcAft>
              <a:buClr>
                <a:schemeClr val="lt1"/>
              </a:buClr>
              <a:buSzPts val="8000"/>
              <a:buNone/>
              <a:defRPr sz="8000">
                <a:solidFill>
                  <a:schemeClr val="lt1"/>
                </a:solidFill>
              </a:defRPr>
            </a:lvl4pPr>
            <a:lvl5pPr lvl="4" rtl="0">
              <a:spcBef>
                <a:spcPts val="0"/>
              </a:spcBef>
              <a:spcAft>
                <a:spcPts val="0"/>
              </a:spcAft>
              <a:buClr>
                <a:schemeClr val="lt1"/>
              </a:buClr>
              <a:buSzPts val="8000"/>
              <a:buNone/>
              <a:defRPr sz="8000">
                <a:solidFill>
                  <a:schemeClr val="lt1"/>
                </a:solidFill>
              </a:defRPr>
            </a:lvl5pPr>
            <a:lvl6pPr lvl="5" rtl="0">
              <a:spcBef>
                <a:spcPts val="0"/>
              </a:spcBef>
              <a:spcAft>
                <a:spcPts val="0"/>
              </a:spcAft>
              <a:buClr>
                <a:schemeClr val="lt1"/>
              </a:buClr>
              <a:buSzPts val="8000"/>
              <a:buNone/>
              <a:defRPr sz="8000">
                <a:solidFill>
                  <a:schemeClr val="lt1"/>
                </a:solidFill>
              </a:defRPr>
            </a:lvl6pPr>
            <a:lvl7pPr lvl="6" rtl="0">
              <a:spcBef>
                <a:spcPts val="0"/>
              </a:spcBef>
              <a:spcAft>
                <a:spcPts val="0"/>
              </a:spcAft>
              <a:buClr>
                <a:schemeClr val="lt1"/>
              </a:buClr>
              <a:buSzPts val="8000"/>
              <a:buNone/>
              <a:defRPr sz="8000">
                <a:solidFill>
                  <a:schemeClr val="lt1"/>
                </a:solidFill>
              </a:defRPr>
            </a:lvl7pPr>
            <a:lvl8pPr lvl="7" rtl="0">
              <a:spcBef>
                <a:spcPts val="0"/>
              </a:spcBef>
              <a:spcAft>
                <a:spcPts val="0"/>
              </a:spcAft>
              <a:buClr>
                <a:schemeClr val="lt1"/>
              </a:buClr>
              <a:buSzPts val="8000"/>
              <a:buNone/>
              <a:defRPr sz="8000">
                <a:solidFill>
                  <a:schemeClr val="lt1"/>
                </a:solidFill>
              </a:defRPr>
            </a:lvl8pPr>
            <a:lvl9pPr lvl="8" rtl="0">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Clr>
                <a:schemeClr val="lt1"/>
              </a:buClr>
              <a:buSzPts val="1300"/>
              <a:buChar char="●"/>
              <a:defRPr>
                <a:solidFill>
                  <a:schemeClr val="lt1"/>
                </a:solidFill>
              </a:defRPr>
            </a:lvl1pPr>
            <a:lvl2pPr indent="-298450" lvl="1" marL="914400" rtl="0">
              <a:spcBef>
                <a:spcPts val="0"/>
              </a:spcBef>
              <a:spcAft>
                <a:spcPts val="0"/>
              </a:spcAft>
              <a:buClr>
                <a:schemeClr val="lt1"/>
              </a:buClr>
              <a:buSzPts val="1100"/>
              <a:buChar char="○"/>
              <a:defRPr>
                <a:solidFill>
                  <a:schemeClr val="lt1"/>
                </a:solidFill>
              </a:defRPr>
            </a:lvl2pPr>
            <a:lvl3pPr indent="-298450" lvl="2" marL="1371600" rtl="0">
              <a:spcBef>
                <a:spcPts val="0"/>
              </a:spcBef>
              <a:spcAft>
                <a:spcPts val="0"/>
              </a:spcAft>
              <a:buClr>
                <a:schemeClr val="lt1"/>
              </a:buClr>
              <a:buSzPts val="1100"/>
              <a:buChar char="■"/>
              <a:defRPr>
                <a:solidFill>
                  <a:schemeClr val="lt1"/>
                </a:solidFill>
              </a:defRPr>
            </a:lvl3pPr>
            <a:lvl4pPr indent="-298450" lvl="3" marL="1828800" rtl="0">
              <a:spcBef>
                <a:spcPts val="0"/>
              </a:spcBef>
              <a:spcAft>
                <a:spcPts val="0"/>
              </a:spcAft>
              <a:buClr>
                <a:schemeClr val="lt1"/>
              </a:buClr>
              <a:buSzPts val="1100"/>
              <a:buChar char="●"/>
              <a:defRPr>
                <a:solidFill>
                  <a:schemeClr val="lt1"/>
                </a:solidFill>
              </a:defRPr>
            </a:lvl4pPr>
            <a:lvl5pPr indent="-298450" lvl="4" marL="2286000" rtl="0">
              <a:spcBef>
                <a:spcPts val="0"/>
              </a:spcBef>
              <a:spcAft>
                <a:spcPts val="0"/>
              </a:spcAft>
              <a:buClr>
                <a:schemeClr val="lt1"/>
              </a:buClr>
              <a:buSzPts val="1100"/>
              <a:buChar char="○"/>
              <a:defRPr>
                <a:solidFill>
                  <a:schemeClr val="lt1"/>
                </a:solidFill>
              </a:defRPr>
            </a:lvl5pPr>
            <a:lvl6pPr indent="-298450" lvl="5" marL="2743200" rtl="0">
              <a:spcBef>
                <a:spcPts val="0"/>
              </a:spcBef>
              <a:spcAft>
                <a:spcPts val="0"/>
              </a:spcAft>
              <a:buClr>
                <a:schemeClr val="lt1"/>
              </a:buClr>
              <a:buSzPts val="1100"/>
              <a:buChar char="■"/>
              <a:defRPr>
                <a:solidFill>
                  <a:schemeClr val="lt1"/>
                </a:solidFill>
              </a:defRPr>
            </a:lvl6pPr>
            <a:lvl7pPr indent="-298450" lvl="6" marL="3200400" rtl="0">
              <a:spcBef>
                <a:spcPts val="0"/>
              </a:spcBef>
              <a:spcAft>
                <a:spcPts val="0"/>
              </a:spcAft>
              <a:buClr>
                <a:schemeClr val="lt1"/>
              </a:buClr>
              <a:buSzPts val="1100"/>
              <a:buChar char="●"/>
              <a:defRPr>
                <a:solidFill>
                  <a:schemeClr val="lt1"/>
                </a:solidFill>
              </a:defRPr>
            </a:lvl7pPr>
            <a:lvl8pPr indent="-298450" lvl="7" marL="3657600" rtl="0">
              <a:spcBef>
                <a:spcPts val="0"/>
              </a:spcBef>
              <a:spcAft>
                <a:spcPts val="0"/>
              </a:spcAft>
              <a:buClr>
                <a:schemeClr val="lt1"/>
              </a:buClr>
              <a:buSzPts val="1100"/>
              <a:buChar char="○"/>
              <a:defRPr>
                <a:solidFill>
                  <a:schemeClr val="lt1"/>
                </a:solidFill>
              </a:defRPr>
            </a:lvl8pPr>
            <a:lvl9pPr indent="-298450" lvl="8" marL="4114800" rtl="0">
              <a:spcBef>
                <a:spcPts val="0"/>
              </a:spcBef>
              <a:spcAft>
                <a:spcPts val="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AUTOLAYOUT">
    <p:bg>
      <p:bgPr>
        <a:solidFill>
          <a:srgbClr val="FFFFFF"/>
        </a:solidFill>
      </p:bgPr>
    </p:bg>
    <p:spTree>
      <p:nvGrpSpPr>
        <p:cNvPr id="82" name="Shape 82"/>
        <p:cNvGrpSpPr/>
        <p:nvPr/>
      </p:nvGrpSpPr>
      <p:grpSpPr>
        <a:xfrm>
          <a:off x="0" y="0"/>
          <a:ext cx="0" cy="0"/>
          <a:chOff x="0" y="0"/>
          <a:chExt cx="0" cy="0"/>
        </a:xfrm>
      </p:grpSpPr>
      <p:pic>
        <p:nvPicPr>
          <p:cNvPr id="83" name="Google Shape;83;p13"/>
          <p:cNvPicPr preferRelativeResize="0"/>
          <p:nvPr/>
        </p:nvPicPr>
        <p:blipFill>
          <a:blip r:embed="rId2">
            <a:alphaModFix/>
          </a:blip>
          <a:stretch>
            <a:fillRect/>
          </a:stretch>
        </p:blipFill>
        <p:spPr>
          <a:xfrm>
            <a:off x="-1" y="-3"/>
            <a:ext cx="9144007" cy="5143500"/>
          </a:xfrm>
          <a:prstGeom prst="rect">
            <a:avLst/>
          </a:prstGeom>
          <a:noFill/>
          <a:ln>
            <a:noFill/>
          </a:ln>
        </p:spPr>
      </p:pic>
      <p:sp>
        <p:nvSpPr>
          <p:cNvPr id="84" name="Google Shape;84;p13"/>
          <p:cNvSpPr txBox="1"/>
          <p:nvPr>
            <p:ph type="ctrTitle"/>
          </p:nvPr>
        </p:nvSpPr>
        <p:spPr>
          <a:xfrm>
            <a:off x="436825" y="849050"/>
            <a:ext cx="4065900" cy="1955400"/>
          </a:xfrm>
          <a:prstGeom prst="rect">
            <a:avLst/>
          </a:prstGeom>
          <a:noFill/>
        </p:spPr>
        <p:txBody>
          <a:bodyPr anchorCtr="0" anchor="b" bIns="91425" lIns="91425" spcFirstLastPara="1" rIns="91425" wrap="square" tIns="91425">
            <a:normAutofit/>
          </a:bodyPr>
          <a:lstStyle>
            <a:lvl1pPr lvl="0" rtl="0" algn="l">
              <a:lnSpc>
                <a:spcPct val="100000"/>
              </a:lnSpc>
              <a:spcBef>
                <a:spcPts val="0"/>
              </a:spcBef>
              <a:spcAft>
                <a:spcPts val="0"/>
              </a:spcAft>
              <a:buClr>
                <a:srgbClr val="424242"/>
              </a:buClr>
              <a:buSzPts val="3600"/>
              <a:buNone/>
              <a:defRPr sz="3600">
                <a:solidFill>
                  <a:srgbClr val="424242"/>
                </a:solidFill>
              </a:defRPr>
            </a:lvl1pPr>
            <a:lvl2pPr lvl="1" rtl="0" algn="l">
              <a:lnSpc>
                <a:spcPct val="100000"/>
              </a:lnSpc>
              <a:spcBef>
                <a:spcPts val="0"/>
              </a:spcBef>
              <a:spcAft>
                <a:spcPts val="0"/>
              </a:spcAft>
              <a:buClr>
                <a:srgbClr val="424242"/>
              </a:buClr>
              <a:buSzPts val="3600"/>
              <a:buNone/>
              <a:defRPr sz="3600">
                <a:solidFill>
                  <a:srgbClr val="424242"/>
                </a:solidFill>
              </a:defRPr>
            </a:lvl2pPr>
            <a:lvl3pPr lvl="2" rtl="0" algn="l">
              <a:lnSpc>
                <a:spcPct val="100000"/>
              </a:lnSpc>
              <a:spcBef>
                <a:spcPts val="0"/>
              </a:spcBef>
              <a:spcAft>
                <a:spcPts val="0"/>
              </a:spcAft>
              <a:buClr>
                <a:srgbClr val="424242"/>
              </a:buClr>
              <a:buSzPts val="3600"/>
              <a:buNone/>
              <a:defRPr sz="3600">
                <a:solidFill>
                  <a:srgbClr val="424242"/>
                </a:solidFill>
              </a:defRPr>
            </a:lvl3pPr>
            <a:lvl4pPr lvl="3" rtl="0" algn="l">
              <a:lnSpc>
                <a:spcPct val="100000"/>
              </a:lnSpc>
              <a:spcBef>
                <a:spcPts val="0"/>
              </a:spcBef>
              <a:spcAft>
                <a:spcPts val="0"/>
              </a:spcAft>
              <a:buClr>
                <a:srgbClr val="424242"/>
              </a:buClr>
              <a:buSzPts val="3600"/>
              <a:buNone/>
              <a:defRPr sz="3600">
                <a:solidFill>
                  <a:srgbClr val="424242"/>
                </a:solidFill>
              </a:defRPr>
            </a:lvl4pPr>
            <a:lvl5pPr lvl="4" rtl="0" algn="l">
              <a:lnSpc>
                <a:spcPct val="100000"/>
              </a:lnSpc>
              <a:spcBef>
                <a:spcPts val="0"/>
              </a:spcBef>
              <a:spcAft>
                <a:spcPts val="0"/>
              </a:spcAft>
              <a:buClr>
                <a:srgbClr val="424242"/>
              </a:buClr>
              <a:buSzPts val="3600"/>
              <a:buNone/>
              <a:defRPr sz="3600">
                <a:solidFill>
                  <a:srgbClr val="424242"/>
                </a:solidFill>
              </a:defRPr>
            </a:lvl5pPr>
            <a:lvl6pPr lvl="5" rtl="0" algn="l">
              <a:lnSpc>
                <a:spcPct val="100000"/>
              </a:lnSpc>
              <a:spcBef>
                <a:spcPts val="0"/>
              </a:spcBef>
              <a:spcAft>
                <a:spcPts val="0"/>
              </a:spcAft>
              <a:buClr>
                <a:srgbClr val="424242"/>
              </a:buClr>
              <a:buSzPts val="3600"/>
              <a:buNone/>
              <a:defRPr sz="3600">
                <a:solidFill>
                  <a:srgbClr val="424242"/>
                </a:solidFill>
              </a:defRPr>
            </a:lvl6pPr>
            <a:lvl7pPr lvl="6" rtl="0" algn="l">
              <a:lnSpc>
                <a:spcPct val="100000"/>
              </a:lnSpc>
              <a:spcBef>
                <a:spcPts val="0"/>
              </a:spcBef>
              <a:spcAft>
                <a:spcPts val="0"/>
              </a:spcAft>
              <a:buClr>
                <a:srgbClr val="424242"/>
              </a:buClr>
              <a:buSzPts val="3600"/>
              <a:buNone/>
              <a:defRPr sz="3600">
                <a:solidFill>
                  <a:srgbClr val="424242"/>
                </a:solidFill>
              </a:defRPr>
            </a:lvl7pPr>
            <a:lvl8pPr lvl="7" rtl="0" algn="l">
              <a:lnSpc>
                <a:spcPct val="100000"/>
              </a:lnSpc>
              <a:spcBef>
                <a:spcPts val="0"/>
              </a:spcBef>
              <a:spcAft>
                <a:spcPts val="0"/>
              </a:spcAft>
              <a:buClr>
                <a:srgbClr val="424242"/>
              </a:buClr>
              <a:buSzPts val="3600"/>
              <a:buNone/>
              <a:defRPr sz="3600">
                <a:solidFill>
                  <a:srgbClr val="424242"/>
                </a:solidFill>
              </a:defRPr>
            </a:lvl8pPr>
            <a:lvl9pPr lvl="8" rtl="0" algn="l">
              <a:lnSpc>
                <a:spcPct val="100000"/>
              </a:lnSpc>
              <a:spcBef>
                <a:spcPts val="0"/>
              </a:spcBef>
              <a:spcAft>
                <a:spcPts val="0"/>
              </a:spcAft>
              <a:buClr>
                <a:srgbClr val="424242"/>
              </a:buClr>
              <a:buSzPts val="3600"/>
              <a:buNone/>
              <a:defRPr sz="3600">
                <a:solidFill>
                  <a:srgbClr val="424242"/>
                </a:solidFill>
              </a:defRPr>
            </a:lvl9pPr>
          </a:lstStyle>
          <a:p/>
        </p:txBody>
      </p:sp>
      <p:sp>
        <p:nvSpPr>
          <p:cNvPr id="85" name="Google Shape;85;p13"/>
          <p:cNvSpPr txBox="1"/>
          <p:nvPr>
            <p:ph idx="1" type="subTitle"/>
          </p:nvPr>
        </p:nvSpPr>
        <p:spPr>
          <a:xfrm>
            <a:off x="436825" y="2974150"/>
            <a:ext cx="4065900" cy="550500"/>
          </a:xfrm>
          <a:prstGeom prst="rect">
            <a:avLst/>
          </a:prstGeom>
          <a:noFill/>
        </p:spPr>
        <p:txBody>
          <a:bodyPr anchorCtr="0" anchor="t" bIns="91425" lIns="91425" spcFirstLastPara="1" rIns="91425" wrap="square" tIns="91425">
            <a:normAutofit/>
          </a:bodyPr>
          <a:lstStyle>
            <a:lvl1pPr lvl="0" rtl="0" algn="l">
              <a:lnSpc>
                <a:spcPct val="100000"/>
              </a:lnSpc>
              <a:spcBef>
                <a:spcPts val="0"/>
              </a:spcBef>
              <a:spcAft>
                <a:spcPts val="0"/>
              </a:spcAft>
              <a:buClr>
                <a:srgbClr val="424242"/>
              </a:buClr>
              <a:buSzPts val="1800"/>
              <a:buNone/>
              <a:defRPr sz="1800">
                <a:solidFill>
                  <a:srgbClr val="424242"/>
                </a:solidFill>
              </a:defRPr>
            </a:lvl1pPr>
            <a:lvl2pPr lvl="1" rtl="0" algn="l">
              <a:lnSpc>
                <a:spcPct val="100000"/>
              </a:lnSpc>
              <a:spcBef>
                <a:spcPts val="0"/>
              </a:spcBef>
              <a:spcAft>
                <a:spcPts val="0"/>
              </a:spcAft>
              <a:buClr>
                <a:srgbClr val="424242"/>
              </a:buClr>
              <a:buSzPts val="1800"/>
              <a:buNone/>
              <a:defRPr sz="1800">
                <a:solidFill>
                  <a:srgbClr val="424242"/>
                </a:solidFill>
              </a:defRPr>
            </a:lvl2pPr>
            <a:lvl3pPr lvl="2" rtl="0" algn="l">
              <a:lnSpc>
                <a:spcPct val="100000"/>
              </a:lnSpc>
              <a:spcBef>
                <a:spcPts val="0"/>
              </a:spcBef>
              <a:spcAft>
                <a:spcPts val="0"/>
              </a:spcAft>
              <a:buClr>
                <a:srgbClr val="424242"/>
              </a:buClr>
              <a:buSzPts val="1800"/>
              <a:buNone/>
              <a:defRPr sz="1800">
                <a:solidFill>
                  <a:srgbClr val="424242"/>
                </a:solidFill>
              </a:defRPr>
            </a:lvl3pPr>
            <a:lvl4pPr lvl="3" rtl="0" algn="l">
              <a:lnSpc>
                <a:spcPct val="100000"/>
              </a:lnSpc>
              <a:spcBef>
                <a:spcPts val="0"/>
              </a:spcBef>
              <a:spcAft>
                <a:spcPts val="0"/>
              </a:spcAft>
              <a:buClr>
                <a:srgbClr val="424242"/>
              </a:buClr>
              <a:buSzPts val="1800"/>
              <a:buNone/>
              <a:defRPr sz="1800">
                <a:solidFill>
                  <a:srgbClr val="424242"/>
                </a:solidFill>
              </a:defRPr>
            </a:lvl4pPr>
            <a:lvl5pPr lvl="4" rtl="0" algn="l">
              <a:lnSpc>
                <a:spcPct val="100000"/>
              </a:lnSpc>
              <a:spcBef>
                <a:spcPts val="0"/>
              </a:spcBef>
              <a:spcAft>
                <a:spcPts val="0"/>
              </a:spcAft>
              <a:buClr>
                <a:srgbClr val="424242"/>
              </a:buClr>
              <a:buSzPts val="1800"/>
              <a:buNone/>
              <a:defRPr sz="1800">
                <a:solidFill>
                  <a:srgbClr val="424242"/>
                </a:solidFill>
              </a:defRPr>
            </a:lvl5pPr>
            <a:lvl6pPr lvl="5" rtl="0" algn="l">
              <a:lnSpc>
                <a:spcPct val="100000"/>
              </a:lnSpc>
              <a:spcBef>
                <a:spcPts val="0"/>
              </a:spcBef>
              <a:spcAft>
                <a:spcPts val="0"/>
              </a:spcAft>
              <a:buClr>
                <a:srgbClr val="424242"/>
              </a:buClr>
              <a:buSzPts val="1800"/>
              <a:buNone/>
              <a:defRPr sz="1800">
                <a:solidFill>
                  <a:srgbClr val="424242"/>
                </a:solidFill>
              </a:defRPr>
            </a:lvl6pPr>
            <a:lvl7pPr lvl="6" rtl="0" algn="l">
              <a:lnSpc>
                <a:spcPct val="100000"/>
              </a:lnSpc>
              <a:spcBef>
                <a:spcPts val="0"/>
              </a:spcBef>
              <a:spcAft>
                <a:spcPts val="0"/>
              </a:spcAft>
              <a:buClr>
                <a:srgbClr val="424242"/>
              </a:buClr>
              <a:buSzPts val="1800"/>
              <a:buNone/>
              <a:defRPr sz="1800">
                <a:solidFill>
                  <a:srgbClr val="424242"/>
                </a:solidFill>
              </a:defRPr>
            </a:lvl7pPr>
            <a:lvl8pPr lvl="7" rtl="0" algn="l">
              <a:lnSpc>
                <a:spcPct val="100000"/>
              </a:lnSpc>
              <a:spcBef>
                <a:spcPts val="0"/>
              </a:spcBef>
              <a:spcAft>
                <a:spcPts val="0"/>
              </a:spcAft>
              <a:buClr>
                <a:srgbClr val="424242"/>
              </a:buClr>
              <a:buSzPts val="1800"/>
              <a:buNone/>
              <a:defRPr sz="1800">
                <a:solidFill>
                  <a:srgbClr val="424242"/>
                </a:solidFill>
              </a:defRPr>
            </a:lvl8pPr>
            <a:lvl9pPr lvl="8" rtl="0" algn="l">
              <a:lnSpc>
                <a:spcPct val="100000"/>
              </a:lnSpc>
              <a:spcBef>
                <a:spcPts val="0"/>
              </a:spcBef>
              <a:spcAft>
                <a:spcPts val="0"/>
              </a:spcAft>
              <a:buClr>
                <a:srgbClr val="424242"/>
              </a:buClr>
              <a:buSzPts val="1800"/>
              <a:buNone/>
              <a:defRPr sz="1800">
                <a:solidFill>
                  <a:srgbClr val="424242"/>
                </a:solidFill>
              </a:defRPr>
            </a:lvl9pPr>
          </a:lstStyle>
          <a:p/>
        </p:txBody>
      </p:sp>
      <p:sp>
        <p:nvSpPr>
          <p:cNvPr id="86" name="Google Shape;86;p13"/>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rmAutofit/>
          </a:bodyPr>
          <a:lstStyle>
            <a:lvl1pPr lvl="0" rtl="0" algn="r">
              <a:lnSpc>
                <a:spcPct val="100000"/>
              </a:lnSpc>
              <a:spcAft>
                <a:spcPts val="0"/>
              </a:spcAft>
              <a:buNone/>
              <a:defRPr sz="1000">
                <a:solidFill>
                  <a:srgbClr val="FFFFFF"/>
                </a:solidFill>
              </a:defRPr>
            </a:lvl1pPr>
            <a:lvl2pPr lvl="1" rtl="0" algn="r">
              <a:lnSpc>
                <a:spcPct val="100000"/>
              </a:lnSpc>
              <a:spcAft>
                <a:spcPts val="0"/>
              </a:spcAft>
              <a:buNone/>
              <a:defRPr sz="1000">
                <a:solidFill>
                  <a:srgbClr val="FFFFFF"/>
                </a:solidFill>
              </a:defRPr>
            </a:lvl2pPr>
            <a:lvl3pPr lvl="2" rtl="0" algn="r">
              <a:lnSpc>
                <a:spcPct val="100000"/>
              </a:lnSpc>
              <a:spcAft>
                <a:spcPts val="0"/>
              </a:spcAft>
              <a:buNone/>
              <a:defRPr sz="1000">
                <a:solidFill>
                  <a:srgbClr val="FFFFFF"/>
                </a:solidFill>
              </a:defRPr>
            </a:lvl3pPr>
            <a:lvl4pPr lvl="3" rtl="0" algn="r">
              <a:lnSpc>
                <a:spcPct val="100000"/>
              </a:lnSpc>
              <a:spcAft>
                <a:spcPts val="0"/>
              </a:spcAft>
              <a:buNone/>
              <a:defRPr sz="1000">
                <a:solidFill>
                  <a:srgbClr val="FFFFFF"/>
                </a:solidFill>
              </a:defRPr>
            </a:lvl4pPr>
            <a:lvl5pPr lvl="4" rtl="0" algn="r">
              <a:lnSpc>
                <a:spcPct val="100000"/>
              </a:lnSpc>
              <a:spcAft>
                <a:spcPts val="0"/>
              </a:spcAft>
              <a:buNone/>
              <a:defRPr sz="1000">
                <a:solidFill>
                  <a:srgbClr val="FFFFFF"/>
                </a:solidFill>
              </a:defRPr>
            </a:lvl5pPr>
            <a:lvl6pPr lvl="5" rtl="0" algn="r">
              <a:lnSpc>
                <a:spcPct val="100000"/>
              </a:lnSpc>
              <a:spcAft>
                <a:spcPts val="0"/>
              </a:spcAft>
              <a:buNone/>
              <a:defRPr sz="1000">
                <a:solidFill>
                  <a:srgbClr val="FFFFFF"/>
                </a:solidFill>
              </a:defRPr>
            </a:lvl6pPr>
            <a:lvl7pPr lvl="6" rtl="0" algn="r">
              <a:lnSpc>
                <a:spcPct val="100000"/>
              </a:lnSpc>
              <a:spcAft>
                <a:spcPts val="0"/>
              </a:spcAft>
              <a:buNone/>
              <a:defRPr sz="1000">
                <a:solidFill>
                  <a:srgbClr val="FFFFFF"/>
                </a:solidFill>
              </a:defRPr>
            </a:lvl7pPr>
            <a:lvl8pPr lvl="7" rtl="0" algn="r">
              <a:lnSpc>
                <a:spcPct val="100000"/>
              </a:lnSpc>
              <a:spcAft>
                <a:spcPts val="0"/>
              </a:spcAft>
              <a:buNone/>
              <a:defRPr sz="1000">
                <a:solidFill>
                  <a:srgbClr val="FFFFFF"/>
                </a:solidFill>
              </a:defRPr>
            </a:lvl8pPr>
            <a:lvl9pPr lvl="8" rtl="0" algn="r">
              <a:lnSpc>
                <a:spcPct val="100000"/>
              </a:lnSpc>
              <a:spcAft>
                <a:spcPts val="0"/>
              </a:spcAft>
              <a:buNone/>
              <a:defRPr sz="1000">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AUTOLAYOUT_1">
    <p:bg>
      <p:bgPr>
        <a:solidFill>
          <a:srgbClr val="FFFFFF"/>
        </a:solidFill>
      </p:bgPr>
    </p:bg>
    <p:spTree>
      <p:nvGrpSpPr>
        <p:cNvPr id="87" name="Shape 87"/>
        <p:cNvGrpSpPr/>
        <p:nvPr/>
      </p:nvGrpSpPr>
      <p:grpSpPr>
        <a:xfrm>
          <a:off x="0" y="0"/>
          <a:ext cx="0" cy="0"/>
          <a:chOff x="0" y="0"/>
          <a:chExt cx="0" cy="0"/>
        </a:xfrm>
      </p:grpSpPr>
      <p:sp>
        <p:nvSpPr>
          <p:cNvPr id="88" name="Google Shape;88;p14"/>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14"/>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rmAutofit/>
          </a:bodyPr>
          <a:lstStyle>
            <a:lvl1pPr lvl="0" rtl="0" algn="r">
              <a:lnSpc>
                <a:spcPct val="100000"/>
              </a:lnSpc>
              <a:spcAft>
                <a:spcPts val="0"/>
              </a:spcAft>
              <a:buNone/>
              <a:defRPr sz="1000">
                <a:solidFill>
                  <a:schemeClr val="dk2"/>
                </a:solidFill>
              </a:defRPr>
            </a:lvl1pPr>
            <a:lvl2pPr lvl="1" rtl="0" algn="r">
              <a:lnSpc>
                <a:spcPct val="100000"/>
              </a:lnSpc>
              <a:spcAft>
                <a:spcPts val="0"/>
              </a:spcAft>
              <a:buNone/>
              <a:defRPr sz="1000">
                <a:solidFill>
                  <a:schemeClr val="dk2"/>
                </a:solidFill>
              </a:defRPr>
            </a:lvl2pPr>
            <a:lvl3pPr lvl="2" rtl="0" algn="r">
              <a:lnSpc>
                <a:spcPct val="100000"/>
              </a:lnSpc>
              <a:spcAft>
                <a:spcPts val="0"/>
              </a:spcAft>
              <a:buNone/>
              <a:defRPr sz="1000">
                <a:solidFill>
                  <a:schemeClr val="dk2"/>
                </a:solidFill>
              </a:defRPr>
            </a:lvl3pPr>
            <a:lvl4pPr lvl="3" rtl="0" algn="r">
              <a:lnSpc>
                <a:spcPct val="100000"/>
              </a:lnSpc>
              <a:spcAft>
                <a:spcPts val="0"/>
              </a:spcAft>
              <a:buNone/>
              <a:defRPr sz="1000">
                <a:solidFill>
                  <a:schemeClr val="dk2"/>
                </a:solidFill>
              </a:defRPr>
            </a:lvl4pPr>
            <a:lvl5pPr lvl="4" rtl="0" algn="r">
              <a:lnSpc>
                <a:spcPct val="100000"/>
              </a:lnSpc>
              <a:spcAft>
                <a:spcPts val="0"/>
              </a:spcAft>
              <a:buNone/>
              <a:defRPr sz="1000">
                <a:solidFill>
                  <a:schemeClr val="dk2"/>
                </a:solidFill>
              </a:defRPr>
            </a:lvl5pPr>
            <a:lvl6pPr lvl="5" rtl="0" algn="r">
              <a:lnSpc>
                <a:spcPct val="100000"/>
              </a:lnSpc>
              <a:spcAft>
                <a:spcPts val="0"/>
              </a:spcAft>
              <a:buNone/>
              <a:defRPr sz="1000">
                <a:solidFill>
                  <a:schemeClr val="dk2"/>
                </a:solidFill>
              </a:defRPr>
            </a:lvl6pPr>
            <a:lvl7pPr lvl="6" rtl="0" algn="r">
              <a:lnSpc>
                <a:spcPct val="100000"/>
              </a:lnSpc>
              <a:spcAft>
                <a:spcPts val="0"/>
              </a:spcAft>
              <a:buNone/>
              <a:defRPr sz="1000">
                <a:solidFill>
                  <a:schemeClr val="dk2"/>
                </a:solidFill>
              </a:defRPr>
            </a:lvl7pPr>
            <a:lvl8pPr lvl="7" rtl="0" algn="r">
              <a:lnSpc>
                <a:spcPct val="100000"/>
              </a:lnSpc>
              <a:spcAft>
                <a:spcPts val="0"/>
              </a:spcAft>
              <a:buNone/>
              <a:defRPr sz="1000">
                <a:solidFill>
                  <a:schemeClr val="dk2"/>
                </a:solidFill>
              </a:defRPr>
            </a:lvl8pPr>
            <a:lvl9pPr lvl="8" rtl="0" algn="r">
              <a:lnSpc>
                <a:spcPct val="100000"/>
              </a:lnSpc>
              <a:spcAft>
                <a:spcPts val="0"/>
              </a:spcAft>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90" name="Google Shape;90;p14"/>
          <p:cNvSpPr txBox="1"/>
          <p:nvPr>
            <p:ph type="title"/>
          </p:nvPr>
        </p:nvSpPr>
        <p:spPr>
          <a:xfrm>
            <a:off x="329350" y="1108375"/>
            <a:ext cx="3997500" cy="1024200"/>
          </a:xfrm>
          <a:prstGeom prst="rect">
            <a:avLst/>
          </a:prstGeom>
          <a:noFill/>
        </p:spPr>
        <p:txBody>
          <a:bodyPr anchorCtr="0" anchor="b" bIns="91425" lIns="91425" spcFirstLastPara="1" rIns="91425" wrap="square" tIns="91425">
            <a:normAutofit/>
          </a:bodyPr>
          <a:lstStyle>
            <a:lvl1pPr lvl="0" rtl="0" algn="l">
              <a:lnSpc>
                <a:spcPct val="100000"/>
              </a:lnSpc>
              <a:spcBef>
                <a:spcPts val="0"/>
              </a:spcBef>
              <a:spcAft>
                <a:spcPts val="0"/>
              </a:spcAft>
              <a:buNone/>
              <a:defRPr b="1" sz="2800">
                <a:solidFill>
                  <a:srgbClr val="212121"/>
                </a:solidFill>
              </a:defRPr>
            </a:lvl1pPr>
            <a:lvl2pPr lvl="1" rtl="0" algn="l">
              <a:lnSpc>
                <a:spcPct val="100000"/>
              </a:lnSpc>
              <a:spcBef>
                <a:spcPts val="0"/>
              </a:spcBef>
              <a:spcAft>
                <a:spcPts val="0"/>
              </a:spcAft>
              <a:buNone/>
              <a:defRPr b="1" sz="2800">
                <a:solidFill>
                  <a:srgbClr val="212121"/>
                </a:solidFill>
              </a:defRPr>
            </a:lvl2pPr>
            <a:lvl3pPr lvl="2" rtl="0" algn="l">
              <a:lnSpc>
                <a:spcPct val="100000"/>
              </a:lnSpc>
              <a:spcBef>
                <a:spcPts val="0"/>
              </a:spcBef>
              <a:spcAft>
                <a:spcPts val="0"/>
              </a:spcAft>
              <a:buNone/>
              <a:defRPr b="1" sz="2800">
                <a:solidFill>
                  <a:srgbClr val="212121"/>
                </a:solidFill>
              </a:defRPr>
            </a:lvl3pPr>
            <a:lvl4pPr lvl="3" rtl="0" algn="l">
              <a:lnSpc>
                <a:spcPct val="100000"/>
              </a:lnSpc>
              <a:spcBef>
                <a:spcPts val="0"/>
              </a:spcBef>
              <a:spcAft>
                <a:spcPts val="0"/>
              </a:spcAft>
              <a:buNone/>
              <a:defRPr b="1" sz="2800">
                <a:solidFill>
                  <a:srgbClr val="212121"/>
                </a:solidFill>
              </a:defRPr>
            </a:lvl4pPr>
            <a:lvl5pPr lvl="4" rtl="0" algn="l">
              <a:lnSpc>
                <a:spcPct val="100000"/>
              </a:lnSpc>
              <a:spcBef>
                <a:spcPts val="0"/>
              </a:spcBef>
              <a:spcAft>
                <a:spcPts val="0"/>
              </a:spcAft>
              <a:buNone/>
              <a:defRPr b="1" sz="2800">
                <a:solidFill>
                  <a:srgbClr val="212121"/>
                </a:solidFill>
              </a:defRPr>
            </a:lvl5pPr>
            <a:lvl6pPr lvl="5" rtl="0" algn="l">
              <a:lnSpc>
                <a:spcPct val="100000"/>
              </a:lnSpc>
              <a:spcBef>
                <a:spcPts val="0"/>
              </a:spcBef>
              <a:spcAft>
                <a:spcPts val="0"/>
              </a:spcAft>
              <a:buNone/>
              <a:defRPr b="1" sz="2800">
                <a:solidFill>
                  <a:srgbClr val="212121"/>
                </a:solidFill>
              </a:defRPr>
            </a:lvl6pPr>
            <a:lvl7pPr lvl="6" rtl="0" algn="l">
              <a:lnSpc>
                <a:spcPct val="100000"/>
              </a:lnSpc>
              <a:spcBef>
                <a:spcPts val="0"/>
              </a:spcBef>
              <a:spcAft>
                <a:spcPts val="0"/>
              </a:spcAft>
              <a:buNone/>
              <a:defRPr b="1" sz="2800">
                <a:solidFill>
                  <a:srgbClr val="212121"/>
                </a:solidFill>
              </a:defRPr>
            </a:lvl7pPr>
            <a:lvl8pPr lvl="7" rtl="0" algn="l">
              <a:lnSpc>
                <a:spcPct val="100000"/>
              </a:lnSpc>
              <a:spcBef>
                <a:spcPts val="0"/>
              </a:spcBef>
              <a:spcAft>
                <a:spcPts val="0"/>
              </a:spcAft>
              <a:buNone/>
              <a:defRPr b="1" sz="2800">
                <a:solidFill>
                  <a:srgbClr val="212121"/>
                </a:solidFill>
              </a:defRPr>
            </a:lvl8pPr>
            <a:lvl9pPr lvl="8" rtl="0" algn="l">
              <a:lnSpc>
                <a:spcPct val="100000"/>
              </a:lnSpc>
              <a:spcBef>
                <a:spcPts val="0"/>
              </a:spcBef>
              <a:spcAft>
                <a:spcPts val="0"/>
              </a:spcAft>
              <a:buNone/>
              <a:defRPr b="1" sz="2800">
                <a:solidFill>
                  <a:srgbClr val="212121"/>
                </a:solidFill>
              </a:defRPr>
            </a:lvl9pPr>
          </a:lstStyle>
          <a:p/>
        </p:txBody>
      </p:sp>
      <p:sp>
        <p:nvSpPr>
          <p:cNvPr id="91" name="Google Shape;91;p14"/>
          <p:cNvSpPr txBox="1"/>
          <p:nvPr>
            <p:ph idx="1" type="body"/>
          </p:nvPr>
        </p:nvSpPr>
        <p:spPr>
          <a:xfrm>
            <a:off x="329350" y="2195100"/>
            <a:ext cx="3997500" cy="1835100"/>
          </a:xfrm>
          <a:prstGeom prst="rect">
            <a:avLst/>
          </a:prstGeom>
          <a:noFill/>
        </p:spPr>
        <p:txBody>
          <a:bodyPr anchorCtr="0" anchor="t" bIns="91425" lIns="91425" spcFirstLastPara="1" rIns="91425" wrap="square" tIns="91425">
            <a:normAutofit/>
          </a:bodyPr>
          <a:lstStyle>
            <a:lvl1pPr indent="-330200" lvl="0" marL="457200" rtl="0" algn="l">
              <a:lnSpc>
                <a:spcPct val="115000"/>
              </a:lnSpc>
              <a:spcBef>
                <a:spcPts val="0"/>
              </a:spcBef>
              <a:spcAft>
                <a:spcPts val="0"/>
              </a:spcAft>
              <a:buClr>
                <a:srgbClr val="616161"/>
              </a:buClr>
              <a:buSzPts val="1600"/>
              <a:buChar char="●"/>
              <a:defRPr sz="1600">
                <a:solidFill>
                  <a:srgbClr val="616161"/>
                </a:solidFill>
              </a:defRPr>
            </a:lvl1pPr>
            <a:lvl2pPr indent="-298450" lvl="1" marL="914400" rtl="0" algn="l">
              <a:lnSpc>
                <a:spcPct val="115000"/>
              </a:lnSpc>
              <a:spcBef>
                <a:spcPts val="0"/>
              </a:spcBef>
              <a:spcAft>
                <a:spcPts val="0"/>
              </a:spcAft>
              <a:buClr>
                <a:srgbClr val="616161"/>
              </a:buClr>
              <a:buSzPts val="1100"/>
              <a:buChar char="○"/>
              <a:defRPr sz="1400">
                <a:solidFill>
                  <a:srgbClr val="616161"/>
                </a:solidFill>
              </a:defRPr>
            </a:lvl2pPr>
            <a:lvl3pPr indent="-298450" lvl="2" marL="1371600" rtl="0" algn="l">
              <a:lnSpc>
                <a:spcPct val="115000"/>
              </a:lnSpc>
              <a:spcBef>
                <a:spcPts val="0"/>
              </a:spcBef>
              <a:spcAft>
                <a:spcPts val="0"/>
              </a:spcAft>
              <a:buClr>
                <a:srgbClr val="616161"/>
              </a:buClr>
              <a:buSzPts val="1100"/>
              <a:buChar char="■"/>
              <a:defRPr sz="1400">
                <a:solidFill>
                  <a:srgbClr val="616161"/>
                </a:solidFill>
              </a:defRPr>
            </a:lvl3pPr>
            <a:lvl4pPr indent="-298450" lvl="3" marL="1828800" rtl="0" algn="l">
              <a:lnSpc>
                <a:spcPct val="115000"/>
              </a:lnSpc>
              <a:spcBef>
                <a:spcPts val="0"/>
              </a:spcBef>
              <a:spcAft>
                <a:spcPts val="0"/>
              </a:spcAft>
              <a:buClr>
                <a:srgbClr val="616161"/>
              </a:buClr>
              <a:buSzPts val="1100"/>
              <a:buChar char="●"/>
              <a:defRPr sz="1400">
                <a:solidFill>
                  <a:srgbClr val="616161"/>
                </a:solidFill>
              </a:defRPr>
            </a:lvl4pPr>
            <a:lvl5pPr indent="-298450" lvl="4" marL="2286000" rtl="0" algn="l">
              <a:lnSpc>
                <a:spcPct val="115000"/>
              </a:lnSpc>
              <a:spcBef>
                <a:spcPts val="0"/>
              </a:spcBef>
              <a:spcAft>
                <a:spcPts val="0"/>
              </a:spcAft>
              <a:buClr>
                <a:srgbClr val="616161"/>
              </a:buClr>
              <a:buSzPts val="1100"/>
              <a:buChar char="○"/>
              <a:defRPr sz="1400">
                <a:solidFill>
                  <a:srgbClr val="616161"/>
                </a:solidFill>
              </a:defRPr>
            </a:lvl5pPr>
            <a:lvl6pPr indent="-298450" lvl="5" marL="2743200" rtl="0" algn="l">
              <a:lnSpc>
                <a:spcPct val="115000"/>
              </a:lnSpc>
              <a:spcBef>
                <a:spcPts val="0"/>
              </a:spcBef>
              <a:spcAft>
                <a:spcPts val="0"/>
              </a:spcAft>
              <a:buClr>
                <a:srgbClr val="616161"/>
              </a:buClr>
              <a:buSzPts val="1100"/>
              <a:buChar char="■"/>
              <a:defRPr sz="1400">
                <a:solidFill>
                  <a:srgbClr val="616161"/>
                </a:solidFill>
              </a:defRPr>
            </a:lvl6pPr>
            <a:lvl7pPr indent="-298450" lvl="6" marL="3200400" rtl="0" algn="l">
              <a:lnSpc>
                <a:spcPct val="115000"/>
              </a:lnSpc>
              <a:spcBef>
                <a:spcPts val="0"/>
              </a:spcBef>
              <a:spcAft>
                <a:spcPts val="0"/>
              </a:spcAft>
              <a:buClr>
                <a:srgbClr val="616161"/>
              </a:buClr>
              <a:buSzPts val="1100"/>
              <a:buChar char="●"/>
              <a:defRPr sz="1400">
                <a:solidFill>
                  <a:srgbClr val="616161"/>
                </a:solidFill>
              </a:defRPr>
            </a:lvl7pPr>
            <a:lvl8pPr indent="-298450" lvl="7" marL="3657600" rtl="0" algn="l">
              <a:lnSpc>
                <a:spcPct val="115000"/>
              </a:lnSpc>
              <a:spcBef>
                <a:spcPts val="0"/>
              </a:spcBef>
              <a:spcAft>
                <a:spcPts val="0"/>
              </a:spcAft>
              <a:buClr>
                <a:srgbClr val="616161"/>
              </a:buClr>
              <a:buSzPts val="1100"/>
              <a:buChar char="○"/>
              <a:defRPr sz="1400">
                <a:solidFill>
                  <a:srgbClr val="616161"/>
                </a:solidFill>
              </a:defRPr>
            </a:lvl8pPr>
            <a:lvl9pPr indent="-298450" lvl="8" marL="4114800" rtl="0" algn="l">
              <a:lnSpc>
                <a:spcPct val="115000"/>
              </a:lnSpc>
              <a:spcBef>
                <a:spcPts val="0"/>
              </a:spcBef>
              <a:spcAft>
                <a:spcPts val="0"/>
              </a:spcAft>
              <a:buClr>
                <a:srgbClr val="616161"/>
              </a:buClr>
              <a:buSzPts val="1100"/>
              <a:buChar char="■"/>
              <a:defRPr sz="1400">
                <a:solidFill>
                  <a:srgbClr val="616161"/>
                </a:solidFill>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2">
  <p:cSld name="AUTOLAYOUT_2">
    <p:bg>
      <p:bgPr>
        <a:solidFill>
          <a:srgbClr val="FFFFFF"/>
        </a:solidFill>
      </p:bgPr>
    </p:bg>
    <p:spTree>
      <p:nvGrpSpPr>
        <p:cNvPr id="92" name="Shape 92"/>
        <p:cNvGrpSpPr/>
        <p:nvPr/>
      </p:nvGrpSpPr>
      <p:grpSpPr>
        <a:xfrm>
          <a:off x="0" y="0"/>
          <a:ext cx="0" cy="0"/>
          <a:chOff x="0" y="0"/>
          <a:chExt cx="0" cy="0"/>
        </a:xfrm>
      </p:grpSpPr>
      <p:sp>
        <p:nvSpPr>
          <p:cNvPr id="93" name="Google Shape;93;p15"/>
          <p:cNvSpPr/>
          <p:nvPr/>
        </p:nvSpPr>
        <p:spPr>
          <a:xfrm>
            <a:off x="0" y="0"/>
            <a:ext cx="9144000" cy="5143500"/>
          </a:xfrm>
          <a:prstGeom prst="rect">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4" name="Google Shape;94;p15"/>
          <p:cNvCxnSpPr/>
          <p:nvPr/>
        </p:nvCxnSpPr>
        <p:spPr>
          <a:xfrm>
            <a:off x="393910" y="2899950"/>
            <a:ext cx="2479800" cy="0"/>
          </a:xfrm>
          <a:prstGeom prst="straightConnector1">
            <a:avLst/>
          </a:prstGeom>
          <a:noFill/>
          <a:ln cap="flat" cmpd="sng" w="38100">
            <a:solidFill>
              <a:srgbClr val="FFFFFF"/>
            </a:solidFill>
            <a:prstDash val="solid"/>
            <a:round/>
            <a:headEnd len="sm" w="sm" type="none"/>
            <a:tailEnd len="sm" w="sm" type="none"/>
          </a:ln>
        </p:spPr>
      </p:cxnSp>
      <p:cxnSp>
        <p:nvCxnSpPr>
          <p:cNvPr id="95" name="Google Shape;95;p15"/>
          <p:cNvCxnSpPr/>
          <p:nvPr/>
        </p:nvCxnSpPr>
        <p:spPr>
          <a:xfrm>
            <a:off x="3332060" y="2899950"/>
            <a:ext cx="2479800" cy="0"/>
          </a:xfrm>
          <a:prstGeom prst="straightConnector1">
            <a:avLst/>
          </a:prstGeom>
          <a:noFill/>
          <a:ln cap="flat" cmpd="sng" w="38100">
            <a:solidFill>
              <a:srgbClr val="FFFFFF"/>
            </a:solidFill>
            <a:prstDash val="solid"/>
            <a:round/>
            <a:headEnd len="sm" w="sm" type="none"/>
            <a:tailEnd len="sm" w="sm" type="none"/>
          </a:ln>
        </p:spPr>
      </p:cxnSp>
      <p:cxnSp>
        <p:nvCxnSpPr>
          <p:cNvPr id="96" name="Google Shape;96;p15"/>
          <p:cNvCxnSpPr/>
          <p:nvPr/>
        </p:nvCxnSpPr>
        <p:spPr>
          <a:xfrm>
            <a:off x="6270210" y="2899950"/>
            <a:ext cx="2479800" cy="0"/>
          </a:xfrm>
          <a:prstGeom prst="straightConnector1">
            <a:avLst/>
          </a:prstGeom>
          <a:noFill/>
          <a:ln cap="flat" cmpd="sng" w="38100">
            <a:solidFill>
              <a:srgbClr val="FFFFFF"/>
            </a:solidFill>
            <a:prstDash val="solid"/>
            <a:round/>
            <a:headEnd len="sm" w="sm" type="none"/>
            <a:tailEnd len="sm" w="sm" type="none"/>
          </a:ln>
        </p:spPr>
      </p:cxnSp>
      <p:sp>
        <p:nvSpPr>
          <p:cNvPr id="97" name="Google Shape;97;p15"/>
          <p:cNvSpPr txBox="1"/>
          <p:nvPr>
            <p:ph type="title"/>
          </p:nvPr>
        </p:nvSpPr>
        <p:spPr>
          <a:xfrm>
            <a:off x="304800" y="477850"/>
            <a:ext cx="5590200" cy="2193600"/>
          </a:xfrm>
          <a:prstGeom prst="rect">
            <a:avLst/>
          </a:prstGeom>
          <a:noFill/>
        </p:spPr>
        <p:txBody>
          <a:bodyPr anchorCtr="0" anchor="b" bIns="91425" lIns="91425" spcFirstLastPara="1" rIns="91425" wrap="square" tIns="91425">
            <a:normAutofit/>
          </a:bodyPr>
          <a:lstStyle>
            <a:lvl1pPr lvl="0" rtl="0" algn="l">
              <a:lnSpc>
                <a:spcPct val="100000"/>
              </a:lnSpc>
              <a:spcBef>
                <a:spcPts val="0"/>
              </a:spcBef>
              <a:spcAft>
                <a:spcPts val="0"/>
              </a:spcAft>
              <a:buNone/>
              <a:defRPr b="1" sz="3600">
                <a:solidFill>
                  <a:srgbClr val="FFFFFF"/>
                </a:solidFill>
              </a:defRPr>
            </a:lvl1pPr>
            <a:lvl2pPr lvl="1" rtl="0" algn="l">
              <a:lnSpc>
                <a:spcPct val="100000"/>
              </a:lnSpc>
              <a:spcBef>
                <a:spcPts val="0"/>
              </a:spcBef>
              <a:spcAft>
                <a:spcPts val="0"/>
              </a:spcAft>
              <a:buNone/>
              <a:defRPr b="1" sz="3600">
                <a:solidFill>
                  <a:srgbClr val="FFFFFF"/>
                </a:solidFill>
              </a:defRPr>
            </a:lvl2pPr>
            <a:lvl3pPr lvl="2" rtl="0" algn="l">
              <a:lnSpc>
                <a:spcPct val="100000"/>
              </a:lnSpc>
              <a:spcBef>
                <a:spcPts val="0"/>
              </a:spcBef>
              <a:spcAft>
                <a:spcPts val="0"/>
              </a:spcAft>
              <a:buNone/>
              <a:defRPr b="1" sz="3600">
                <a:solidFill>
                  <a:srgbClr val="FFFFFF"/>
                </a:solidFill>
              </a:defRPr>
            </a:lvl3pPr>
            <a:lvl4pPr lvl="3" rtl="0" algn="l">
              <a:lnSpc>
                <a:spcPct val="100000"/>
              </a:lnSpc>
              <a:spcBef>
                <a:spcPts val="0"/>
              </a:spcBef>
              <a:spcAft>
                <a:spcPts val="0"/>
              </a:spcAft>
              <a:buNone/>
              <a:defRPr b="1" sz="3600">
                <a:solidFill>
                  <a:srgbClr val="FFFFFF"/>
                </a:solidFill>
              </a:defRPr>
            </a:lvl4pPr>
            <a:lvl5pPr lvl="4" rtl="0" algn="l">
              <a:lnSpc>
                <a:spcPct val="100000"/>
              </a:lnSpc>
              <a:spcBef>
                <a:spcPts val="0"/>
              </a:spcBef>
              <a:spcAft>
                <a:spcPts val="0"/>
              </a:spcAft>
              <a:buNone/>
              <a:defRPr b="1" sz="3600">
                <a:solidFill>
                  <a:srgbClr val="FFFFFF"/>
                </a:solidFill>
              </a:defRPr>
            </a:lvl5pPr>
            <a:lvl6pPr lvl="5" rtl="0" algn="l">
              <a:lnSpc>
                <a:spcPct val="100000"/>
              </a:lnSpc>
              <a:spcBef>
                <a:spcPts val="0"/>
              </a:spcBef>
              <a:spcAft>
                <a:spcPts val="0"/>
              </a:spcAft>
              <a:buNone/>
              <a:defRPr b="1" sz="3600">
                <a:solidFill>
                  <a:srgbClr val="FFFFFF"/>
                </a:solidFill>
              </a:defRPr>
            </a:lvl6pPr>
            <a:lvl7pPr lvl="6" rtl="0" algn="l">
              <a:lnSpc>
                <a:spcPct val="100000"/>
              </a:lnSpc>
              <a:spcBef>
                <a:spcPts val="0"/>
              </a:spcBef>
              <a:spcAft>
                <a:spcPts val="0"/>
              </a:spcAft>
              <a:buNone/>
              <a:defRPr b="1" sz="3600">
                <a:solidFill>
                  <a:srgbClr val="FFFFFF"/>
                </a:solidFill>
              </a:defRPr>
            </a:lvl7pPr>
            <a:lvl8pPr lvl="7" rtl="0" algn="l">
              <a:lnSpc>
                <a:spcPct val="100000"/>
              </a:lnSpc>
              <a:spcBef>
                <a:spcPts val="0"/>
              </a:spcBef>
              <a:spcAft>
                <a:spcPts val="0"/>
              </a:spcAft>
              <a:buNone/>
              <a:defRPr b="1" sz="3600">
                <a:solidFill>
                  <a:srgbClr val="FFFFFF"/>
                </a:solidFill>
              </a:defRPr>
            </a:lvl8pPr>
            <a:lvl9pPr lvl="8" rtl="0" algn="l">
              <a:lnSpc>
                <a:spcPct val="100000"/>
              </a:lnSpc>
              <a:spcBef>
                <a:spcPts val="0"/>
              </a:spcBef>
              <a:spcAft>
                <a:spcPts val="0"/>
              </a:spcAft>
              <a:buNone/>
              <a:defRPr b="1" sz="3600">
                <a:solidFill>
                  <a:srgbClr val="FFFFFF"/>
                </a:solidFill>
              </a:defRPr>
            </a:lvl9pPr>
          </a:lstStyle>
          <a:p/>
        </p:txBody>
      </p:sp>
      <p:sp>
        <p:nvSpPr>
          <p:cNvPr id="98" name="Google Shape;98;p15"/>
          <p:cNvSpPr txBox="1"/>
          <p:nvPr>
            <p:ph idx="1" type="body"/>
          </p:nvPr>
        </p:nvSpPr>
        <p:spPr>
          <a:xfrm>
            <a:off x="304800" y="2976150"/>
            <a:ext cx="2646300" cy="1592400"/>
          </a:xfrm>
          <a:prstGeom prst="rect">
            <a:avLst/>
          </a:prstGeom>
          <a:noFill/>
        </p:spPr>
        <p:txBody>
          <a:bodyPr anchorCtr="0" anchor="t" bIns="91425" lIns="91425" spcFirstLastPara="1" rIns="91425" wrap="square" tIns="91425">
            <a:normAutofit/>
          </a:bodyPr>
          <a:lstStyle>
            <a:lvl1pPr indent="-304800" lvl="0" marL="457200" rtl="0" algn="l">
              <a:lnSpc>
                <a:spcPct val="115000"/>
              </a:lnSpc>
              <a:spcBef>
                <a:spcPts val="0"/>
              </a:spcBef>
              <a:spcAft>
                <a:spcPts val="0"/>
              </a:spcAft>
              <a:buClr>
                <a:srgbClr val="FFFFFF"/>
              </a:buClr>
              <a:buSzPts val="1200"/>
              <a:buChar char="●"/>
              <a:defRPr sz="1200">
                <a:solidFill>
                  <a:srgbClr val="FFFFFF"/>
                </a:solidFill>
              </a:defRPr>
            </a:lvl1pPr>
            <a:lvl2pPr indent="-304800" lvl="1" marL="914400" rtl="0" algn="l">
              <a:lnSpc>
                <a:spcPct val="115000"/>
              </a:lnSpc>
              <a:spcBef>
                <a:spcPts val="0"/>
              </a:spcBef>
              <a:spcAft>
                <a:spcPts val="0"/>
              </a:spcAft>
              <a:buClr>
                <a:srgbClr val="FFFFFF"/>
              </a:buClr>
              <a:buSzPts val="1200"/>
              <a:buChar char="○"/>
              <a:defRPr sz="1200">
                <a:solidFill>
                  <a:srgbClr val="FFFFFF"/>
                </a:solidFill>
              </a:defRPr>
            </a:lvl2pPr>
            <a:lvl3pPr indent="-304800" lvl="2" marL="1371600" rtl="0" algn="l">
              <a:lnSpc>
                <a:spcPct val="115000"/>
              </a:lnSpc>
              <a:spcBef>
                <a:spcPts val="0"/>
              </a:spcBef>
              <a:spcAft>
                <a:spcPts val="0"/>
              </a:spcAft>
              <a:buClr>
                <a:srgbClr val="FFFFFF"/>
              </a:buClr>
              <a:buSzPts val="1200"/>
              <a:buChar char="■"/>
              <a:defRPr sz="1200">
                <a:solidFill>
                  <a:srgbClr val="FFFFFF"/>
                </a:solidFill>
              </a:defRPr>
            </a:lvl3pPr>
            <a:lvl4pPr indent="-304800" lvl="3" marL="1828800" rtl="0" algn="l">
              <a:lnSpc>
                <a:spcPct val="115000"/>
              </a:lnSpc>
              <a:spcBef>
                <a:spcPts val="0"/>
              </a:spcBef>
              <a:spcAft>
                <a:spcPts val="0"/>
              </a:spcAft>
              <a:buClr>
                <a:srgbClr val="FFFFFF"/>
              </a:buClr>
              <a:buSzPts val="1200"/>
              <a:buChar char="●"/>
              <a:defRPr sz="1200">
                <a:solidFill>
                  <a:srgbClr val="FFFFFF"/>
                </a:solidFill>
              </a:defRPr>
            </a:lvl4pPr>
            <a:lvl5pPr indent="-304800" lvl="4" marL="2286000" rtl="0" algn="l">
              <a:lnSpc>
                <a:spcPct val="115000"/>
              </a:lnSpc>
              <a:spcBef>
                <a:spcPts val="0"/>
              </a:spcBef>
              <a:spcAft>
                <a:spcPts val="0"/>
              </a:spcAft>
              <a:buClr>
                <a:srgbClr val="FFFFFF"/>
              </a:buClr>
              <a:buSzPts val="1200"/>
              <a:buChar char="○"/>
              <a:defRPr sz="1200">
                <a:solidFill>
                  <a:srgbClr val="FFFFFF"/>
                </a:solidFill>
              </a:defRPr>
            </a:lvl5pPr>
            <a:lvl6pPr indent="-304800" lvl="5" marL="2743200" rtl="0" algn="l">
              <a:lnSpc>
                <a:spcPct val="115000"/>
              </a:lnSpc>
              <a:spcBef>
                <a:spcPts val="0"/>
              </a:spcBef>
              <a:spcAft>
                <a:spcPts val="0"/>
              </a:spcAft>
              <a:buClr>
                <a:srgbClr val="FFFFFF"/>
              </a:buClr>
              <a:buSzPts val="1200"/>
              <a:buChar char="■"/>
              <a:defRPr sz="1200">
                <a:solidFill>
                  <a:srgbClr val="FFFFFF"/>
                </a:solidFill>
              </a:defRPr>
            </a:lvl6pPr>
            <a:lvl7pPr indent="-304800" lvl="6" marL="3200400" rtl="0" algn="l">
              <a:lnSpc>
                <a:spcPct val="115000"/>
              </a:lnSpc>
              <a:spcBef>
                <a:spcPts val="0"/>
              </a:spcBef>
              <a:spcAft>
                <a:spcPts val="0"/>
              </a:spcAft>
              <a:buClr>
                <a:srgbClr val="FFFFFF"/>
              </a:buClr>
              <a:buSzPts val="1200"/>
              <a:buChar char="●"/>
              <a:defRPr sz="1200">
                <a:solidFill>
                  <a:srgbClr val="FFFFFF"/>
                </a:solidFill>
              </a:defRPr>
            </a:lvl7pPr>
            <a:lvl8pPr indent="-304800" lvl="7" marL="3657600" rtl="0" algn="l">
              <a:lnSpc>
                <a:spcPct val="115000"/>
              </a:lnSpc>
              <a:spcBef>
                <a:spcPts val="0"/>
              </a:spcBef>
              <a:spcAft>
                <a:spcPts val="0"/>
              </a:spcAft>
              <a:buClr>
                <a:srgbClr val="FFFFFF"/>
              </a:buClr>
              <a:buSzPts val="1200"/>
              <a:buChar char="○"/>
              <a:defRPr sz="1200">
                <a:solidFill>
                  <a:srgbClr val="FFFFFF"/>
                </a:solidFill>
              </a:defRPr>
            </a:lvl8pPr>
            <a:lvl9pPr indent="-304800" lvl="8" marL="4114800" rtl="0" algn="l">
              <a:lnSpc>
                <a:spcPct val="115000"/>
              </a:lnSpc>
              <a:spcBef>
                <a:spcPts val="0"/>
              </a:spcBef>
              <a:spcAft>
                <a:spcPts val="0"/>
              </a:spcAft>
              <a:buClr>
                <a:srgbClr val="FFFFFF"/>
              </a:buClr>
              <a:buSzPts val="1200"/>
              <a:buChar char="■"/>
              <a:defRPr sz="1200">
                <a:solidFill>
                  <a:srgbClr val="FFFFFF"/>
                </a:solidFill>
              </a:defRPr>
            </a:lvl9pPr>
          </a:lstStyle>
          <a:p/>
        </p:txBody>
      </p:sp>
      <p:sp>
        <p:nvSpPr>
          <p:cNvPr id="99" name="Google Shape;99;p15"/>
          <p:cNvSpPr txBox="1"/>
          <p:nvPr>
            <p:ph idx="2" type="body"/>
          </p:nvPr>
        </p:nvSpPr>
        <p:spPr>
          <a:xfrm>
            <a:off x="3248800" y="2976150"/>
            <a:ext cx="2646300" cy="1592400"/>
          </a:xfrm>
          <a:prstGeom prst="rect">
            <a:avLst/>
          </a:prstGeom>
          <a:noFill/>
        </p:spPr>
        <p:txBody>
          <a:bodyPr anchorCtr="0" anchor="t" bIns="91425" lIns="91425" spcFirstLastPara="1" rIns="91425" wrap="square" tIns="91425">
            <a:normAutofit/>
          </a:bodyPr>
          <a:lstStyle>
            <a:lvl1pPr indent="-304800" lvl="0" marL="457200" rtl="0" algn="l">
              <a:lnSpc>
                <a:spcPct val="115000"/>
              </a:lnSpc>
              <a:spcBef>
                <a:spcPts val="0"/>
              </a:spcBef>
              <a:spcAft>
                <a:spcPts val="0"/>
              </a:spcAft>
              <a:buClr>
                <a:srgbClr val="FFFFFF"/>
              </a:buClr>
              <a:buSzPts val="1200"/>
              <a:buChar char="●"/>
              <a:defRPr sz="1200">
                <a:solidFill>
                  <a:srgbClr val="FFFFFF"/>
                </a:solidFill>
              </a:defRPr>
            </a:lvl1pPr>
            <a:lvl2pPr indent="-304800" lvl="1" marL="914400" rtl="0" algn="l">
              <a:lnSpc>
                <a:spcPct val="115000"/>
              </a:lnSpc>
              <a:spcBef>
                <a:spcPts val="0"/>
              </a:spcBef>
              <a:spcAft>
                <a:spcPts val="0"/>
              </a:spcAft>
              <a:buClr>
                <a:srgbClr val="FFFFFF"/>
              </a:buClr>
              <a:buSzPts val="1200"/>
              <a:buChar char="○"/>
              <a:defRPr sz="1200">
                <a:solidFill>
                  <a:srgbClr val="FFFFFF"/>
                </a:solidFill>
              </a:defRPr>
            </a:lvl2pPr>
            <a:lvl3pPr indent="-304800" lvl="2" marL="1371600" rtl="0" algn="l">
              <a:lnSpc>
                <a:spcPct val="115000"/>
              </a:lnSpc>
              <a:spcBef>
                <a:spcPts val="0"/>
              </a:spcBef>
              <a:spcAft>
                <a:spcPts val="0"/>
              </a:spcAft>
              <a:buClr>
                <a:srgbClr val="FFFFFF"/>
              </a:buClr>
              <a:buSzPts val="1200"/>
              <a:buChar char="■"/>
              <a:defRPr sz="1200">
                <a:solidFill>
                  <a:srgbClr val="FFFFFF"/>
                </a:solidFill>
              </a:defRPr>
            </a:lvl3pPr>
            <a:lvl4pPr indent="-304800" lvl="3" marL="1828800" rtl="0" algn="l">
              <a:lnSpc>
                <a:spcPct val="115000"/>
              </a:lnSpc>
              <a:spcBef>
                <a:spcPts val="0"/>
              </a:spcBef>
              <a:spcAft>
                <a:spcPts val="0"/>
              </a:spcAft>
              <a:buClr>
                <a:srgbClr val="FFFFFF"/>
              </a:buClr>
              <a:buSzPts val="1200"/>
              <a:buChar char="●"/>
              <a:defRPr sz="1200">
                <a:solidFill>
                  <a:srgbClr val="FFFFFF"/>
                </a:solidFill>
              </a:defRPr>
            </a:lvl4pPr>
            <a:lvl5pPr indent="-304800" lvl="4" marL="2286000" rtl="0" algn="l">
              <a:lnSpc>
                <a:spcPct val="115000"/>
              </a:lnSpc>
              <a:spcBef>
                <a:spcPts val="0"/>
              </a:spcBef>
              <a:spcAft>
                <a:spcPts val="0"/>
              </a:spcAft>
              <a:buClr>
                <a:srgbClr val="FFFFFF"/>
              </a:buClr>
              <a:buSzPts val="1200"/>
              <a:buChar char="○"/>
              <a:defRPr sz="1200">
                <a:solidFill>
                  <a:srgbClr val="FFFFFF"/>
                </a:solidFill>
              </a:defRPr>
            </a:lvl5pPr>
            <a:lvl6pPr indent="-304800" lvl="5" marL="2743200" rtl="0" algn="l">
              <a:lnSpc>
                <a:spcPct val="115000"/>
              </a:lnSpc>
              <a:spcBef>
                <a:spcPts val="0"/>
              </a:spcBef>
              <a:spcAft>
                <a:spcPts val="0"/>
              </a:spcAft>
              <a:buClr>
                <a:srgbClr val="FFFFFF"/>
              </a:buClr>
              <a:buSzPts val="1200"/>
              <a:buChar char="■"/>
              <a:defRPr sz="1200">
                <a:solidFill>
                  <a:srgbClr val="FFFFFF"/>
                </a:solidFill>
              </a:defRPr>
            </a:lvl6pPr>
            <a:lvl7pPr indent="-304800" lvl="6" marL="3200400" rtl="0" algn="l">
              <a:lnSpc>
                <a:spcPct val="115000"/>
              </a:lnSpc>
              <a:spcBef>
                <a:spcPts val="0"/>
              </a:spcBef>
              <a:spcAft>
                <a:spcPts val="0"/>
              </a:spcAft>
              <a:buClr>
                <a:srgbClr val="FFFFFF"/>
              </a:buClr>
              <a:buSzPts val="1200"/>
              <a:buChar char="●"/>
              <a:defRPr sz="1200">
                <a:solidFill>
                  <a:srgbClr val="FFFFFF"/>
                </a:solidFill>
              </a:defRPr>
            </a:lvl7pPr>
            <a:lvl8pPr indent="-304800" lvl="7" marL="3657600" rtl="0" algn="l">
              <a:lnSpc>
                <a:spcPct val="115000"/>
              </a:lnSpc>
              <a:spcBef>
                <a:spcPts val="0"/>
              </a:spcBef>
              <a:spcAft>
                <a:spcPts val="0"/>
              </a:spcAft>
              <a:buClr>
                <a:srgbClr val="FFFFFF"/>
              </a:buClr>
              <a:buSzPts val="1200"/>
              <a:buChar char="○"/>
              <a:defRPr sz="1200">
                <a:solidFill>
                  <a:srgbClr val="FFFFFF"/>
                </a:solidFill>
              </a:defRPr>
            </a:lvl8pPr>
            <a:lvl9pPr indent="-304800" lvl="8" marL="4114800" rtl="0" algn="l">
              <a:lnSpc>
                <a:spcPct val="115000"/>
              </a:lnSpc>
              <a:spcBef>
                <a:spcPts val="0"/>
              </a:spcBef>
              <a:spcAft>
                <a:spcPts val="0"/>
              </a:spcAft>
              <a:buClr>
                <a:srgbClr val="FFFFFF"/>
              </a:buClr>
              <a:buSzPts val="1200"/>
              <a:buChar char="■"/>
              <a:defRPr sz="1200">
                <a:solidFill>
                  <a:srgbClr val="FFFFFF"/>
                </a:solidFill>
              </a:defRPr>
            </a:lvl9pPr>
          </a:lstStyle>
          <a:p/>
        </p:txBody>
      </p:sp>
      <p:sp>
        <p:nvSpPr>
          <p:cNvPr id="100" name="Google Shape;100;p15"/>
          <p:cNvSpPr txBox="1"/>
          <p:nvPr>
            <p:ph idx="3" type="body"/>
          </p:nvPr>
        </p:nvSpPr>
        <p:spPr>
          <a:xfrm>
            <a:off x="6192900" y="2998964"/>
            <a:ext cx="2646300" cy="1592400"/>
          </a:xfrm>
          <a:prstGeom prst="rect">
            <a:avLst/>
          </a:prstGeom>
          <a:noFill/>
        </p:spPr>
        <p:txBody>
          <a:bodyPr anchorCtr="0" anchor="t" bIns="91425" lIns="91425" spcFirstLastPara="1" rIns="91425" wrap="square" tIns="91425">
            <a:normAutofit/>
          </a:bodyPr>
          <a:lstStyle>
            <a:lvl1pPr indent="-304800" lvl="0" marL="457200" rtl="0" algn="l">
              <a:lnSpc>
                <a:spcPct val="115000"/>
              </a:lnSpc>
              <a:spcBef>
                <a:spcPts val="0"/>
              </a:spcBef>
              <a:spcAft>
                <a:spcPts val="0"/>
              </a:spcAft>
              <a:buClr>
                <a:srgbClr val="FFFFFF"/>
              </a:buClr>
              <a:buSzPts val="1200"/>
              <a:buChar char="●"/>
              <a:defRPr sz="1200">
                <a:solidFill>
                  <a:srgbClr val="FFFFFF"/>
                </a:solidFill>
              </a:defRPr>
            </a:lvl1pPr>
            <a:lvl2pPr indent="-304800" lvl="1" marL="914400" rtl="0" algn="l">
              <a:lnSpc>
                <a:spcPct val="115000"/>
              </a:lnSpc>
              <a:spcBef>
                <a:spcPts val="0"/>
              </a:spcBef>
              <a:spcAft>
                <a:spcPts val="0"/>
              </a:spcAft>
              <a:buClr>
                <a:srgbClr val="FFFFFF"/>
              </a:buClr>
              <a:buSzPts val="1200"/>
              <a:buChar char="○"/>
              <a:defRPr sz="1200">
                <a:solidFill>
                  <a:srgbClr val="FFFFFF"/>
                </a:solidFill>
              </a:defRPr>
            </a:lvl2pPr>
            <a:lvl3pPr indent="-304800" lvl="2" marL="1371600" rtl="0" algn="l">
              <a:lnSpc>
                <a:spcPct val="115000"/>
              </a:lnSpc>
              <a:spcBef>
                <a:spcPts val="0"/>
              </a:spcBef>
              <a:spcAft>
                <a:spcPts val="0"/>
              </a:spcAft>
              <a:buClr>
                <a:srgbClr val="FFFFFF"/>
              </a:buClr>
              <a:buSzPts val="1200"/>
              <a:buChar char="■"/>
              <a:defRPr sz="1200">
                <a:solidFill>
                  <a:srgbClr val="FFFFFF"/>
                </a:solidFill>
              </a:defRPr>
            </a:lvl3pPr>
            <a:lvl4pPr indent="-304800" lvl="3" marL="1828800" rtl="0" algn="l">
              <a:lnSpc>
                <a:spcPct val="115000"/>
              </a:lnSpc>
              <a:spcBef>
                <a:spcPts val="0"/>
              </a:spcBef>
              <a:spcAft>
                <a:spcPts val="0"/>
              </a:spcAft>
              <a:buClr>
                <a:srgbClr val="FFFFFF"/>
              </a:buClr>
              <a:buSzPts val="1200"/>
              <a:buChar char="●"/>
              <a:defRPr sz="1200">
                <a:solidFill>
                  <a:srgbClr val="FFFFFF"/>
                </a:solidFill>
              </a:defRPr>
            </a:lvl4pPr>
            <a:lvl5pPr indent="-304800" lvl="4" marL="2286000" rtl="0" algn="l">
              <a:lnSpc>
                <a:spcPct val="115000"/>
              </a:lnSpc>
              <a:spcBef>
                <a:spcPts val="0"/>
              </a:spcBef>
              <a:spcAft>
                <a:spcPts val="0"/>
              </a:spcAft>
              <a:buClr>
                <a:srgbClr val="FFFFFF"/>
              </a:buClr>
              <a:buSzPts val="1200"/>
              <a:buChar char="○"/>
              <a:defRPr sz="1200">
                <a:solidFill>
                  <a:srgbClr val="FFFFFF"/>
                </a:solidFill>
              </a:defRPr>
            </a:lvl5pPr>
            <a:lvl6pPr indent="-304800" lvl="5" marL="2743200" rtl="0" algn="l">
              <a:lnSpc>
                <a:spcPct val="115000"/>
              </a:lnSpc>
              <a:spcBef>
                <a:spcPts val="0"/>
              </a:spcBef>
              <a:spcAft>
                <a:spcPts val="0"/>
              </a:spcAft>
              <a:buClr>
                <a:srgbClr val="FFFFFF"/>
              </a:buClr>
              <a:buSzPts val="1200"/>
              <a:buChar char="■"/>
              <a:defRPr sz="1200">
                <a:solidFill>
                  <a:srgbClr val="FFFFFF"/>
                </a:solidFill>
              </a:defRPr>
            </a:lvl6pPr>
            <a:lvl7pPr indent="-304800" lvl="6" marL="3200400" rtl="0" algn="l">
              <a:lnSpc>
                <a:spcPct val="115000"/>
              </a:lnSpc>
              <a:spcBef>
                <a:spcPts val="0"/>
              </a:spcBef>
              <a:spcAft>
                <a:spcPts val="0"/>
              </a:spcAft>
              <a:buClr>
                <a:srgbClr val="FFFFFF"/>
              </a:buClr>
              <a:buSzPts val="1200"/>
              <a:buChar char="●"/>
              <a:defRPr sz="1200">
                <a:solidFill>
                  <a:srgbClr val="FFFFFF"/>
                </a:solidFill>
              </a:defRPr>
            </a:lvl7pPr>
            <a:lvl8pPr indent="-304800" lvl="7" marL="3657600" rtl="0" algn="l">
              <a:lnSpc>
                <a:spcPct val="115000"/>
              </a:lnSpc>
              <a:spcBef>
                <a:spcPts val="0"/>
              </a:spcBef>
              <a:spcAft>
                <a:spcPts val="0"/>
              </a:spcAft>
              <a:buClr>
                <a:srgbClr val="FFFFFF"/>
              </a:buClr>
              <a:buSzPts val="1200"/>
              <a:buChar char="○"/>
              <a:defRPr sz="1200">
                <a:solidFill>
                  <a:srgbClr val="FFFFFF"/>
                </a:solidFill>
              </a:defRPr>
            </a:lvl8pPr>
            <a:lvl9pPr indent="-304800" lvl="8" marL="4114800" rtl="0" algn="l">
              <a:lnSpc>
                <a:spcPct val="115000"/>
              </a:lnSpc>
              <a:spcBef>
                <a:spcPts val="0"/>
              </a:spcBef>
              <a:spcAft>
                <a:spcPts val="0"/>
              </a:spcAft>
              <a:buClr>
                <a:srgbClr val="FFFFFF"/>
              </a:buClr>
              <a:buSzPts val="1200"/>
              <a:buChar char="■"/>
              <a:defRPr sz="1200">
                <a:solidFill>
                  <a:srgbClr val="FFFFFF"/>
                </a:solidFill>
              </a:defRPr>
            </a:lvl9pPr>
          </a:lstStyle>
          <a:p/>
        </p:txBody>
      </p:sp>
      <p:sp>
        <p:nvSpPr>
          <p:cNvPr id="101" name="Google Shape;101;p15"/>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rmAutofit/>
          </a:bodyPr>
          <a:lstStyle>
            <a:lvl1pPr lvl="0" rtl="0" algn="r">
              <a:lnSpc>
                <a:spcPct val="100000"/>
              </a:lnSpc>
              <a:spcAft>
                <a:spcPts val="0"/>
              </a:spcAft>
              <a:buNone/>
              <a:defRPr sz="1000">
                <a:solidFill>
                  <a:srgbClr val="FFFFFF"/>
                </a:solidFill>
              </a:defRPr>
            </a:lvl1pPr>
            <a:lvl2pPr lvl="1" rtl="0" algn="r">
              <a:lnSpc>
                <a:spcPct val="100000"/>
              </a:lnSpc>
              <a:spcAft>
                <a:spcPts val="0"/>
              </a:spcAft>
              <a:buNone/>
              <a:defRPr sz="1000">
                <a:solidFill>
                  <a:srgbClr val="FFFFFF"/>
                </a:solidFill>
              </a:defRPr>
            </a:lvl2pPr>
            <a:lvl3pPr lvl="2" rtl="0" algn="r">
              <a:lnSpc>
                <a:spcPct val="100000"/>
              </a:lnSpc>
              <a:spcAft>
                <a:spcPts val="0"/>
              </a:spcAft>
              <a:buNone/>
              <a:defRPr sz="1000">
                <a:solidFill>
                  <a:srgbClr val="FFFFFF"/>
                </a:solidFill>
              </a:defRPr>
            </a:lvl3pPr>
            <a:lvl4pPr lvl="3" rtl="0" algn="r">
              <a:lnSpc>
                <a:spcPct val="100000"/>
              </a:lnSpc>
              <a:spcAft>
                <a:spcPts val="0"/>
              </a:spcAft>
              <a:buNone/>
              <a:defRPr sz="1000">
                <a:solidFill>
                  <a:srgbClr val="FFFFFF"/>
                </a:solidFill>
              </a:defRPr>
            </a:lvl4pPr>
            <a:lvl5pPr lvl="4" rtl="0" algn="r">
              <a:lnSpc>
                <a:spcPct val="100000"/>
              </a:lnSpc>
              <a:spcAft>
                <a:spcPts val="0"/>
              </a:spcAft>
              <a:buNone/>
              <a:defRPr sz="1000">
                <a:solidFill>
                  <a:srgbClr val="FFFFFF"/>
                </a:solidFill>
              </a:defRPr>
            </a:lvl5pPr>
            <a:lvl6pPr lvl="5" rtl="0" algn="r">
              <a:lnSpc>
                <a:spcPct val="100000"/>
              </a:lnSpc>
              <a:spcAft>
                <a:spcPts val="0"/>
              </a:spcAft>
              <a:buNone/>
              <a:defRPr sz="1000">
                <a:solidFill>
                  <a:srgbClr val="FFFFFF"/>
                </a:solidFill>
              </a:defRPr>
            </a:lvl6pPr>
            <a:lvl7pPr lvl="6" rtl="0" algn="r">
              <a:lnSpc>
                <a:spcPct val="100000"/>
              </a:lnSpc>
              <a:spcAft>
                <a:spcPts val="0"/>
              </a:spcAft>
              <a:buNone/>
              <a:defRPr sz="1000">
                <a:solidFill>
                  <a:srgbClr val="FFFFFF"/>
                </a:solidFill>
              </a:defRPr>
            </a:lvl7pPr>
            <a:lvl8pPr lvl="7" rtl="0" algn="r">
              <a:lnSpc>
                <a:spcPct val="100000"/>
              </a:lnSpc>
              <a:spcAft>
                <a:spcPts val="0"/>
              </a:spcAft>
              <a:buNone/>
              <a:defRPr sz="1000">
                <a:solidFill>
                  <a:srgbClr val="FFFFFF"/>
                </a:solidFill>
              </a:defRPr>
            </a:lvl8pPr>
            <a:lvl9pPr lvl="8" rtl="0" algn="r">
              <a:lnSpc>
                <a:spcPct val="100000"/>
              </a:lnSpc>
              <a:spcAft>
                <a:spcPts val="0"/>
              </a:spcAft>
              <a:buNone/>
              <a:defRPr sz="1000">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3">
  <p:cSld name="AUTOLAYOUT_3">
    <p:bg>
      <p:bgPr>
        <a:solidFill>
          <a:srgbClr val="FFFFFF"/>
        </a:solidFill>
      </p:bgPr>
    </p:bg>
    <p:spTree>
      <p:nvGrpSpPr>
        <p:cNvPr id="102" name="Shape 102"/>
        <p:cNvGrpSpPr/>
        <p:nvPr/>
      </p:nvGrpSpPr>
      <p:grpSpPr>
        <a:xfrm>
          <a:off x="0" y="0"/>
          <a:ext cx="0" cy="0"/>
          <a:chOff x="0" y="0"/>
          <a:chExt cx="0" cy="0"/>
        </a:xfrm>
      </p:grpSpPr>
      <p:sp>
        <p:nvSpPr>
          <p:cNvPr id="103" name="Google Shape;103;p16"/>
          <p:cNvSpPr/>
          <p:nvPr/>
        </p:nvSpPr>
        <p:spPr>
          <a:xfrm>
            <a:off x="0" y="0"/>
            <a:ext cx="9144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6"/>
          <p:cNvSpPr/>
          <p:nvPr/>
        </p:nvSpPr>
        <p:spPr>
          <a:xfrm>
            <a:off x="1860600" y="0"/>
            <a:ext cx="7283400" cy="5143500"/>
          </a:xfrm>
          <a:prstGeom prst="rect">
            <a:avLst/>
          </a:prstGeom>
          <a:solidFill>
            <a:schemeClr val="dk1"/>
          </a:solidFill>
          <a:ln>
            <a:noFill/>
          </a:ln>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cxnSp>
        <p:nvCxnSpPr>
          <p:cNvPr id="105" name="Google Shape;105;p16"/>
          <p:cNvCxnSpPr/>
          <p:nvPr/>
        </p:nvCxnSpPr>
        <p:spPr>
          <a:xfrm>
            <a:off x="2586875" y="1615600"/>
            <a:ext cx="305700" cy="0"/>
          </a:xfrm>
          <a:prstGeom prst="straightConnector1">
            <a:avLst/>
          </a:prstGeom>
          <a:noFill/>
          <a:ln cap="flat" cmpd="sng" w="38100">
            <a:solidFill>
              <a:schemeClr val="lt1"/>
            </a:solidFill>
            <a:prstDash val="solid"/>
            <a:round/>
            <a:headEnd len="sm" w="sm" type="none"/>
            <a:tailEnd len="sm" w="sm" type="none"/>
          </a:ln>
        </p:spPr>
      </p:cxnSp>
      <p:sp>
        <p:nvSpPr>
          <p:cNvPr id="106" name="Google Shape;106;p16"/>
          <p:cNvSpPr txBox="1"/>
          <p:nvPr>
            <p:ph type="title"/>
          </p:nvPr>
        </p:nvSpPr>
        <p:spPr>
          <a:xfrm>
            <a:off x="2469775" y="426200"/>
            <a:ext cx="5867400" cy="995100"/>
          </a:xfrm>
          <a:prstGeom prst="rect">
            <a:avLst/>
          </a:prstGeom>
          <a:noFill/>
        </p:spPr>
        <p:txBody>
          <a:bodyPr anchorCtr="0" anchor="b" bIns="91425" lIns="91425" spcFirstLastPara="1" rIns="91425" wrap="square" tIns="91425">
            <a:normAutofit/>
          </a:bodyPr>
          <a:lstStyle>
            <a:lvl1pPr lvl="0" rtl="0" algn="l">
              <a:lnSpc>
                <a:spcPct val="100000"/>
              </a:lnSpc>
              <a:spcBef>
                <a:spcPts val="0"/>
              </a:spcBef>
              <a:spcAft>
                <a:spcPts val="0"/>
              </a:spcAft>
              <a:buClr>
                <a:schemeClr val="lt1"/>
              </a:buClr>
              <a:buSzPts val="3200"/>
              <a:buNone/>
              <a:defRPr b="1" sz="3200">
                <a:solidFill>
                  <a:schemeClr val="lt1"/>
                </a:solidFill>
              </a:defRPr>
            </a:lvl1pPr>
            <a:lvl2pPr lvl="1" rtl="0" algn="l">
              <a:lnSpc>
                <a:spcPct val="100000"/>
              </a:lnSpc>
              <a:spcBef>
                <a:spcPts val="0"/>
              </a:spcBef>
              <a:spcAft>
                <a:spcPts val="0"/>
              </a:spcAft>
              <a:buClr>
                <a:schemeClr val="lt1"/>
              </a:buClr>
              <a:buSzPts val="3200"/>
              <a:buNone/>
              <a:defRPr b="1" sz="3200">
                <a:solidFill>
                  <a:schemeClr val="lt1"/>
                </a:solidFill>
              </a:defRPr>
            </a:lvl2pPr>
            <a:lvl3pPr lvl="2" rtl="0" algn="l">
              <a:lnSpc>
                <a:spcPct val="100000"/>
              </a:lnSpc>
              <a:spcBef>
                <a:spcPts val="0"/>
              </a:spcBef>
              <a:spcAft>
                <a:spcPts val="0"/>
              </a:spcAft>
              <a:buClr>
                <a:schemeClr val="lt1"/>
              </a:buClr>
              <a:buSzPts val="3200"/>
              <a:buNone/>
              <a:defRPr b="1" sz="3200">
                <a:solidFill>
                  <a:schemeClr val="lt1"/>
                </a:solidFill>
              </a:defRPr>
            </a:lvl3pPr>
            <a:lvl4pPr lvl="3" rtl="0" algn="l">
              <a:lnSpc>
                <a:spcPct val="100000"/>
              </a:lnSpc>
              <a:spcBef>
                <a:spcPts val="0"/>
              </a:spcBef>
              <a:spcAft>
                <a:spcPts val="0"/>
              </a:spcAft>
              <a:buClr>
                <a:schemeClr val="lt1"/>
              </a:buClr>
              <a:buSzPts val="3200"/>
              <a:buNone/>
              <a:defRPr b="1" sz="3200">
                <a:solidFill>
                  <a:schemeClr val="lt1"/>
                </a:solidFill>
              </a:defRPr>
            </a:lvl4pPr>
            <a:lvl5pPr lvl="4" rtl="0" algn="l">
              <a:lnSpc>
                <a:spcPct val="100000"/>
              </a:lnSpc>
              <a:spcBef>
                <a:spcPts val="0"/>
              </a:spcBef>
              <a:spcAft>
                <a:spcPts val="0"/>
              </a:spcAft>
              <a:buClr>
                <a:schemeClr val="lt1"/>
              </a:buClr>
              <a:buSzPts val="3200"/>
              <a:buNone/>
              <a:defRPr b="1" sz="3200">
                <a:solidFill>
                  <a:schemeClr val="lt1"/>
                </a:solidFill>
              </a:defRPr>
            </a:lvl5pPr>
            <a:lvl6pPr lvl="5" rtl="0" algn="l">
              <a:lnSpc>
                <a:spcPct val="100000"/>
              </a:lnSpc>
              <a:spcBef>
                <a:spcPts val="0"/>
              </a:spcBef>
              <a:spcAft>
                <a:spcPts val="0"/>
              </a:spcAft>
              <a:buClr>
                <a:schemeClr val="lt1"/>
              </a:buClr>
              <a:buSzPts val="3200"/>
              <a:buNone/>
              <a:defRPr b="1" sz="3200">
                <a:solidFill>
                  <a:schemeClr val="lt1"/>
                </a:solidFill>
              </a:defRPr>
            </a:lvl6pPr>
            <a:lvl7pPr lvl="6" rtl="0" algn="l">
              <a:lnSpc>
                <a:spcPct val="100000"/>
              </a:lnSpc>
              <a:spcBef>
                <a:spcPts val="0"/>
              </a:spcBef>
              <a:spcAft>
                <a:spcPts val="0"/>
              </a:spcAft>
              <a:buClr>
                <a:schemeClr val="lt1"/>
              </a:buClr>
              <a:buSzPts val="3200"/>
              <a:buNone/>
              <a:defRPr b="1" sz="3200">
                <a:solidFill>
                  <a:schemeClr val="lt1"/>
                </a:solidFill>
              </a:defRPr>
            </a:lvl7pPr>
            <a:lvl8pPr lvl="7" rtl="0" algn="l">
              <a:lnSpc>
                <a:spcPct val="100000"/>
              </a:lnSpc>
              <a:spcBef>
                <a:spcPts val="0"/>
              </a:spcBef>
              <a:spcAft>
                <a:spcPts val="0"/>
              </a:spcAft>
              <a:buClr>
                <a:schemeClr val="lt1"/>
              </a:buClr>
              <a:buSzPts val="3200"/>
              <a:buNone/>
              <a:defRPr b="1" sz="3200">
                <a:solidFill>
                  <a:schemeClr val="lt1"/>
                </a:solidFill>
              </a:defRPr>
            </a:lvl8pPr>
            <a:lvl9pPr lvl="8" rtl="0" algn="l">
              <a:lnSpc>
                <a:spcPct val="100000"/>
              </a:lnSpc>
              <a:spcBef>
                <a:spcPts val="0"/>
              </a:spcBef>
              <a:spcAft>
                <a:spcPts val="0"/>
              </a:spcAft>
              <a:buClr>
                <a:schemeClr val="lt1"/>
              </a:buClr>
              <a:buSzPts val="3200"/>
              <a:buNone/>
              <a:defRPr b="1" sz="3200">
                <a:solidFill>
                  <a:schemeClr val="lt1"/>
                </a:solidFill>
              </a:defRPr>
            </a:lvl9pPr>
          </a:lstStyle>
          <a:p/>
        </p:txBody>
      </p:sp>
      <p:sp>
        <p:nvSpPr>
          <p:cNvPr id="107" name="Google Shape;107;p16"/>
          <p:cNvSpPr txBox="1"/>
          <p:nvPr>
            <p:ph idx="1" type="body"/>
          </p:nvPr>
        </p:nvSpPr>
        <p:spPr>
          <a:xfrm>
            <a:off x="2469775" y="1874225"/>
            <a:ext cx="5867400" cy="2550600"/>
          </a:xfrm>
          <a:prstGeom prst="rect">
            <a:avLst/>
          </a:prstGeom>
          <a:noFill/>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Clr>
                <a:schemeClr val="lt1"/>
              </a:buClr>
              <a:buSzPts val="1800"/>
              <a:buChar char="●"/>
              <a:defRPr sz="1800">
                <a:solidFill>
                  <a:schemeClr val="lt1"/>
                </a:solidFill>
              </a:defRPr>
            </a:lvl1pPr>
            <a:lvl2pPr indent="-298450" lvl="1" marL="914400" rtl="0" algn="l">
              <a:lnSpc>
                <a:spcPct val="115000"/>
              </a:lnSpc>
              <a:spcBef>
                <a:spcPts val="0"/>
              </a:spcBef>
              <a:spcAft>
                <a:spcPts val="0"/>
              </a:spcAft>
              <a:buClr>
                <a:schemeClr val="lt1"/>
              </a:buClr>
              <a:buSzPts val="1100"/>
              <a:buChar char="○"/>
              <a:defRPr sz="1400">
                <a:solidFill>
                  <a:schemeClr val="lt1"/>
                </a:solidFill>
              </a:defRPr>
            </a:lvl2pPr>
            <a:lvl3pPr indent="-298450" lvl="2" marL="1371600" rtl="0" algn="l">
              <a:lnSpc>
                <a:spcPct val="115000"/>
              </a:lnSpc>
              <a:spcBef>
                <a:spcPts val="0"/>
              </a:spcBef>
              <a:spcAft>
                <a:spcPts val="0"/>
              </a:spcAft>
              <a:buClr>
                <a:schemeClr val="lt1"/>
              </a:buClr>
              <a:buSzPts val="1100"/>
              <a:buChar char="■"/>
              <a:defRPr sz="1400">
                <a:solidFill>
                  <a:schemeClr val="lt1"/>
                </a:solidFill>
              </a:defRPr>
            </a:lvl3pPr>
            <a:lvl4pPr indent="-298450" lvl="3" marL="1828800" rtl="0" algn="l">
              <a:lnSpc>
                <a:spcPct val="115000"/>
              </a:lnSpc>
              <a:spcBef>
                <a:spcPts val="0"/>
              </a:spcBef>
              <a:spcAft>
                <a:spcPts val="0"/>
              </a:spcAft>
              <a:buClr>
                <a:schemeClr val="lt1"/>
              </a:buClr>
              <a:buSzPts val="1100"/>
              <a:buChar char="●"/>
              <a:defRPr sz="1400">
                <a:solidFill>
                  <a:schemeClr val="lt1"/>
                </a:solidFill>
              </a:defRPr>
            </a:lvl4pPr>
            <a:lvl5pPr indent="-298450" lvl="4" marL="2286000" rtl="0" algn="l">
              <a:lnSpc>
                <a:spcPct val="115000"/>
              </a:lnSpc>
              <a:spcBef>
                <a:spcPts val="0"/>
              </a:spcBef>
              <a:spcAft>
                <a:spcPts val="0"/>
              </a:spcAft>
              <a:buClr>
                <a:schemeClr val="lt1"/>
              </a:buClr>
              <a:buSzPts val="1100"/>
              <a:buChar char="○"/>
              <a:defRPr sz="1400">
                <a:solidFill>
                  <a:schemeClr val="lt1"/>
                </a:solidFill>
              </a:defRPr>
            </a:lvl5pPr>
            <a:lvl6pPr indent="-298450" lvl="5" marL="2743200" rtl="0" algn="l">
              <a:lnSpc>
                <a:spcPct val="115000"/>
              </a:lnSpc>
              <a:spcBef>
                <a:spcPts val="0"/>
              </a:spcBef>
              <a:spcAft>
                <a:spcPts val="0"/>
              </a:spcAft>
              <a:buClr>
                <a:schemeClr val="lt1"/>
              </a:buClr>
              <a:buSzPts val="1100"/>
              <a:buChar char="■"/>
              <a:defRPr sz="1400">
                <a:solidFill>
                  <a:schemeClr val="lt1"/>
                </a:solidFill>
              </a:defRPr>
            </a:lvl6pPr>
            <a:lvl7pPr indent="-298450" lvl="6" marL="3200400" rtl="0" algn="l">
              <a:lnSpc>
                <a:spcPct val="115000"/>
              </a:lnSpc>
              <a:spcBef>
                <a:spcPts val="0"/>
              </a:spcBef>
              <a:spcAft>
                <a:spcPts val="0"/>
              </a:spcAft>
              <a:buClr>
                <a:schemeClr val="lt1"/>
              </a:buClr>
              <a:buSzPts val="1100"/>
              <a:buChar char="●"/>
              <a:defRPr sz="1400">
                <a:solidFill>
                  <a:schemeClr val="lt1"/>
                </a:solidFill>
              </a:defRPr>
            </a:lvl7pPr>
            <a:lvl8pPr indent="-298450" lvl="7" marL="3657600" rtl="0" algn="l">
              <a:lnSpc>
                <a:spcPct val="115000"/>
              </a:lnSpc>
              <a:spcBef>
                <a:spcPts val="0"/>
              </a:spcBef>
              <a:spcAft>
                <a:spcPts val="0"/>
              </a:spcAft>
              <a:buClr>
                <a:schemeClr val="lt1"/>
              </a:buClr>
              <a:buSzPts val="1100"/>
              <a:buChar char="○"/>
              <a:defRPr sz="1400">
                <a:solidFill>
                  <a:schemeClr val="lt1"/>
                </a:solidFill>
              </a:defRPr>
            </a:lvl8pPr>
            <a:lvl9pPr indent="-298450" lvl="8" marL="4114800" rtl="0" algn="l">
              <a:lnSpc>
                <a:spcPct val="115000"/>
              </a:lnSpc>
              <a:spcBef>
                <a:spcPts val="0"/>
              </a:spcBef>
              <a:spcAft>
                <a:spcPts val="0"/>
              </a:spcAft>
              <a:buClr>
                <a:schemeClr val="lt1"/>
              </a:buClr>
              <a:buSzPts val="1100"/>
              <a:buChar char="■"/>
              <a:defRPr sz="1400">
                <a:solidFill>
                  <a:schemeClr val="lt1"/>
                </a:solidFill>
              </a:defRPr>
            </a:lvl9pPr>
          </a:lstStyle>
          <a:p/>
        </p:txBody>
      </p:sp>
      <p:sp>
        <p:nvSpPr>
          <p:cNvPr id="108" name="Google Shape;108;p16"/>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rmAutofit/>
          </a:bodyPr>
          <a:lstStyle>
            <a:lvl1pPr lvl="0" rtl="0" algn="r">
              <a:lnSpc>
                <a:spcPct val="100000"/>
              </a:lnSpc>
              <a:spcAft>
                <a:spcPts val="0"/>
              </a:spcAft>
              <a:buNone/>
              <a:defRPr sz="1000">
                <a:solidFill>
                  <a:schemeClr val="lt1"/>
                </a:solidFill>
              </a:defRPr>
            </a:lvl1pPr>
            <a:lvl2pPr lvl="1" rtl="0" algn="r">
              <a:lnSpc>
                <a:spcPct val="100000"/>
              </a:lnSpc>
              <a:spcAft>
                <a:spcPts val="0"/>
              </a:spcAft>
              <a:buNone/>
              <a:defRPr sz="1000">
                <a:solidFill>
                  <a:schemeClr val="lt1"/>
                </a:solidFill>
              </a:defRPr>
            </a:lvl2pPr>
            <a:lvl3pPr lvl="2" rtl="0" algn="r">
              <a:lnSpc>
                <a:spcPct val="100000"/>
              </a:lnSpc>
              <a:spcAft>
                <a:spcPts val="0"/>
              </a:spcAft>
              <a:buNone/>
              <a:defRPr sz="1000">
                <a:solidFill>
                  <a:schemeClr val="lt1"/>
                </a:solidFill>
              </a:defRPr>
            </a:lvl3pPr>
            <a:lvl4pPr lvl="3" rtl="0" algn="r">
              <a:lnSpc>
                <a:spcPct val="100000"/>
              </a:lnSpc>
              <a:spcAft>
                <a:spcPts val="0"/>
              </a:spcAft>
              <a:buNone/>
              <a:defRPr sz="1000">
                <a:solidFill>
                  <a:schemeClr val="lt1"/>
                </a:solidFill>
              </a:defRPr>
            </a:lvl4pPr>
            <a:lvl5pPr lvl="4" rtl="0" algn="r">
              <a:lnSpc>
                <a:spcPct val="100000"/>
              </a:lnSpc>
              <a:spcAft>
                <a:spcPts val="0"/>
              </a:spcAft>
              <a:buNone/>
              <a:defRPr sz="1000">
                <a:solidFill>
                  <a:schemeClr val="lt1"/>
                </a:solidFill>
              </a:defRPr>
            </a:lvl5pPr>
            <a:lvl6pPr lvl="5" rtl="0" algn="r">
              <a:lnSpc>
                <a:spcPct val="100000"/>
              </a:lnSpc>
              <a:spcAft>
                <a:spcPts val="0"/>
              </a:spcAft>
              <a:buNone/>
              <a:defRPr sz="1000">
                <a:solidFill>
                  <a:schemeClr val="lt1"/>
                </a:solidFill>
              </a:defRPr>
            </a:lvl6pPr>
            <a:lvl7pPr lvl="6" rtl="0" algn="r">
              <a:lnSpc>
                <a:spcPct val="100000"/>
              </a:lnSpc>
              <a:spcAft>
                <a:spcPts val="0"/>
              </a:spcAft>
              <a:buNone/>
              <a:defRPr sz="1000">
                <a:solidFill>
                  <a:schemeClr val="lt1"/>
                </a:solidFill>
              </a:defRPr>
            </a:lvl7pPr>
            <a:lvl8pPr lvl="7" rtl="0" algn="r">
              <a:lnSpc>
                <a:spcPct val="100000"/>
              </a:lnSpc>
              <a:spcAft>
                <a:spcPts val="0"/>
              </a:spcAft>
              <a:buNone/>
              <a:defRPr sz="1000">
                <a:solidFill>
                  <a:schemeClr val="lt1"/>
                </a:solidFill>
              </a:defRPr>
            </a:lvl8pPr>
            <a:lvl9pPr lvl="8" rtl="0" algn="r">
              <a:lnSpc>
                <a:spcPct val="100000"/>
              </a:lnSpc>
              <a:spcAft>
                <a:spcPts val="0"/>
              </a:spcAft>
              <a:buNone/>
              <a:defRPr sz="1000">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6">
  <p:cSld name="AUTOLAYOUT_6">
    <p:bg>
      <p:bgPr>
        <a:solidFill>
          <a:srgbClr val="FFFFFF"/>
        </a:solidFill>
      </p:bgPr>
    </p:bg>
    <p:spTree>
      <p:nvGrpSpPr>
        <p:cNvPr id="109" name="Shape 109"/>
        <p:cNvGrpSpPr/>
        <p:nvPr/>
      </p:nvGrpSpPr>
      <p:grpSpPr>
        <a:xfrm>
          <a:off x="0" y="0"/>
          <a:ext cx="0" cy="0"/>
          <a:chOff x="0" y="0"/>
          <a:chExt cx="0" cy="0"/>
        </a:xfrm>
      </p:grpSpPr>
      <p:sp>
        <p:nvSpPr>
          <p:cNvPr id="110" name="Google Shape;110;p17"/>
          <p:cNvSpPr/>
          <p:nvPr/>
        </p:nvSpPr>
        <p:spPr>
          <a:xfrm>
            <a:off x="0" y="0"/>
            <a:ext cx="9144000" cy="5143500"/>
          </a:xfrm>
          <a:prstGeom prst="rect">
            <a:avLst/>
          </a:prstGeom>
          <a:solidFill>
            <a:schemeClr val="dk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7"/>
          <p:cNvSpPr/>
          <p:nvPr/>
        </p:nvSpPr>
        <p:spPr>
          <a:xfrm>
            <a:off x="181125" y="181125"/>
            <a:ext cx="8795400" cy="4781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7"/>
          <p:cNvSpPr txBox="1"/>
          <p:nvPr>
            <p:ph type="title"/>
          </p:nvPr>
        </p:nvSpPr>
        <p:spPr>
          <a:xfrm>
            <a:off x="811650" y="799739"/>
            <a:ext cx="6458400" cy="1479900"/>
          </a:xfrm>
          <a:prstGeom prst="rect">
            <a:avLst/>
          </a:prstGeom>
          <a:noFill/>
        </p:spPr>
        <p:txBody>
          <a:bodyPr anchorCtr="0" anchor="b" bIns="91425" lIns="91425" spcFirstLastPara="1" rIns="91425" wrap="square" tIns="91425">
            <a:normAutofit/>
          </a:bodyPr>
          <a:lstStyle>
            <a:lvl1pPr lvl="0" rtl="0" algn="l">
              <a:lnSpc>
                <a:spcPct val="100000"/>
              </a:lnSpc>
              <a:spcBef>
                <a:spcPts val="0"/>
              </a:spcBef>
              <a:spcAft>
                <a:spcPts val="0"/>
              </a:spcAft>
              <a:buClr>
                <a:schemeClr val="dk1"/>
              </a:buClr>
              <a:buSzPts val="3600"/>
              <a:buNone/>
              <a:defRPr b="1" sz="3600">
                <a:solidFill>
                  <a:schemeClr val="dk1"/>
                </a:solidFill>
              </a:defRPr>
            </a:lvl1pPr>
            <a:lvl2pPr lvl="1" rtl="0" algn="l">
              <a:lnSpc>
                <a:spcPct val="100000"/>
              </a:lnSpc>
              <a:spcBef>
                <a:spcPts val="0"/>
              </a:spcBef>
              <a:spcAft>
                <a:spcPts val="0"/>
              </a:spcAft>
              <a:buClr>
                <a:schemeClr val="dk1"/>
              </a:buClr>
              <a:buSzPts val="3600"/>
              <a:buNone/>
              <a:defRPr b="1" sz="3600">
                <a:solidFill>
                  <a:schemeClr val="dk1"/>
                </a:solidFill>
              </a:defRPr>
            </a:lvl2pPr>
            <a:lvl3pPr lvl="2" rtl="0" algn="l">
              <a:lnSpc>
                <a:spcPct val="100000"/>
              </a:lnSpc>
              <a:spcBef>
                <a:spcPts val="0"/>
              </a:spcBef>
              <a:spcAft>
                <a:spcPts val="0"/>
              </a:spcAft>
              <a:buClr>
                <a:schemeClr val="dk1"/>
              </a:buClr>
              <a:buSzPts val="3600"/>
              <a:buNone/>
              <a:defRPr b="1" sz="3600">
                <a:solidFill>
                  <a:schemeClr val="dk1"/>
                </a:solidFill>
              </a:defRPr>
            </a:lvl3pPr>
            <a:lvl4pPr lvl="3" rtl="0" algn="l">
              <a:lnSpc>
                <a:spcPct val="100000"/>
              </a:lnSpc>
              <a:spcBef>
                <a:spcPts val="0"/>
              </a:spcBef>
              <a:spcAft>
                <a:spcPts val="0"/>
              </a:spcAft>
              <a:buClr>
                <a:schemeClr val="dk1"/>
              </a:buClr>
              <a:buSzPts val="3600"/>
              <a:buNone/>
              <a:defRPr b="1" sz="3600">
                <a:solidFill>
                  <a:schemeClr val="dk1"/>
                </a:solidFill>
              </a:defRPr>
            </a:lvl4pPr>
            <a:lvl5pPr lvl="4" rtl="0" algn="l">
              <a:lnSpc>
                <a:spcPct val="100000"/>
              </a:lnSpc>
              <a:spcBef>
                <a:spcPts val="0"/>
              </a:spcBef>
              <a:spcAft>
                <a:spcPts val="0"/>
              </a:spcAft>
              <a:buClr>
                <a:schemeClr val="dk1"/>
              </a:buClr>
              <a:buSzPts val="3600"/>
              <a:buNone/>
              <a:defRPr b="1" sz="3600">
                <a:solidFill>
                  <a:schemeClr val="dk1"/>
                </a:solidFill>
              </a:defRPr>
            </a:lvl5pPr>
            <a:lvl6pPr lvl="5" rtl="0" algn="l">
              <a:lnSpc>
                <a:spcPct val="100000"/>
              </a:lnSpc>
              <a:spcBef>
                <a:spcPts val="0"/>
              </a:spcBef>
              <a:spcAft>
                <a:spcPts val="0"/>
              </a:spcAft>
              <a:buClr>
                <a:schemeClr val="dk1"/>
              </a:buClr>
              <a:buSzPts val="3600"/>
              <a:buNone/>
              <a:defRPr b="1" sz="3600">
                <a:solidFill>
                  <a:schemeClr val="dk1"/>
                </a:solidFill>
              </a:defRPr>
            </a:lvl6pPr>
            <a:lvl7pPr lvl="6" rtl="0" algn="l">
              <a:lnSpc>
                <a:spcPct val="100000"/>
              </a:lnSpc>
              <a:spcBef>
                <a:spcPts val="0"/>
              </a:spcBef>
              <a:spcAft>
                <a:spcPts val="0"/>
              </a:spcAft>
              <a:buClr>
                <a:schemeClr val="dk1"/>
              </a:buClr>
              <a:buSzPts val="3600"/>
              <a:buNone/>
              <a:defRPr b="1" sz="3600">
                <a:solidFill>
                  <a:schemeClr val="dk1"/>
                </a:solidFill>
              </a:defRPr>
            </a:lvl7pPr>
            <a:lvl8pPr lvl="7" rtl="0" algn="l">
              <a:lnSpc>
                <a:spcPct val="100000"/>
              </a:lnSpc>
              <a:spcBef>
                <a:spcPts val="0"/>
              </a:spcBef>
              <a:spcAft>
                <a:spcPts val="0"/>
              </a:spcAft>
              <a:buClr>
                <a:schemeClr val="dk1"/>
              </a:buClr>
              <a:buSzPts val="3600"/>
              <a:buNone/>
              <a:defRPr b="1" sz="3600">
                <a:solidFill>
                  <a:schemeClr val="dk1"/>
                </a:solidFill>
              </a:defRPr>
            </a:lvl8pPr>
            <a:lvl9pPr lvl="8" rtl="0" algn="l">
              <a:lnSpc>
                <a:spcPct val="100000"/>
              </a:lnSpc>
              <a:spcBef>
                <a:spcPts val="0"/>
              </a:spcBef>
              <a:spcAft>
                <a:spcPts val="0"/>
              </a:spcAft>
              <a:buClr>
                <a:schemeClr val="dk1"/>
              </a:buClr>
              <a:buSzPts val="3600"/>
              <a:buNone/>
              <a:defRPr b="1" sz="3600">
                <a:solidFill>
                  <a:schemeClr val="dk1"/>
                </a:solidFill>
              </a:defRPr>
            </a:lvl9pPr>
          </a:lstStyle>
          <a:p/>
        </p:txBody>
      </p:sp>
      <p:sp>
        <p:nvSpPr>
          <p:cNvPr id="113" name="Google Shape;113;p17"/>
          <p:cNvSpPr txBox="1"/>
          <p:nvPr>
            <p:ph idx="1" type="body"/>
          </p:nvPr>
        </p:nvSpPr>
        <p:spPr>
          <a:xfrm>
            <a:off x="811650" y="2432039"/>
            <a:ext cx="6458400" cy="2037600"/>
          </a:xfrm>
          <a:prstGeom prst="rect">
            <a:avLst/>
          </a:prstGeom>
          <a:noFill/>
        </p:spPr>
        <p:txBody>
          <a:bodyPr anchorCtr="0" anchor="t" bIns="91425" lIns="91425" spcFirstLastPara="1" rIns="91425" wrap="square" tIns="91425">
            <a:normAutofit/>
          </a:bodyPr>
          <a:lstStyle>
            <a:lvl1pPr indent="-330200" lvl="0" marL="457200" rtl="0" algn="l">
              <a:lnSpc>
                <a:spcPct val="115000"/>
              </a:lnSpc>
              <a:spcBef>
                <a:spcPts val="0"/>
              </a:spcBef>
              <a:spcAft>
                <a:spcPts val="0"/>
              </a:spcAft>
              <a:buClr>
                <a:schemeClr val="dk2"/>
              </a:buClr>
              <a:buSzPts val="1600"/>
              <a:buChar char="●"/>
              <a:defRPr sz="1600">
                <a:solidFill>
                  <a:schemeClr val="dk2"/>
                </a:solidFill>
              </a:defRPr>
            </a:lvl1pPr>
            <a:lvl2pPr indent="-298450" lvl="1" marL="914400" rtl="0" algn="l">
              <a:lnSpc>
                <a:spcPct val="115000"/>
              </a:lnSpc>
              <a:spcBef>
                <a:spcPts val="0"/>
              </a:spcBef>
              <a:spcAft>
                <a:spcPts val="0"/>
              </a:spcAft>
              <a:buClr>
                <a:schemeClr val="dk2"/>
              </a:buClr>
              <a:buSzPts val="1100"/>
              <a:buChar char="○"/>
              <a:defRPr sz="1400">
                <a:solidFill>
                  <a:schemeClr val="dk2"/>
                </a:solidFill>
              </a:defRPr>
            </a:lvl2pPr>
            <a:lvl3pPr indent="-298450" lvl="2" marL="1371600" rtl="0" algn="l">
              <a:lnSpc>
                <a:spcPct val="115000"/>
              </a:lnSpc>
              <a:spcBef>
                <a:spcPts val="0"/>
              </a:spcBef>
              <a:spcAft>
                <a:spcPts val="0"/>
              </a:spcAft>
              <a:buClr>
                <a:schemeClr val="dk2"/>
              </a:buClr>
              <a:buSzPts val="1100"/>
              <a:buChar char="■"/>
              <a:defRPr sz="1400">
                <a:solidFill>
                  <a:schemeClr val="dk2"/>
                </a:solidFill>
              </a:defRPr>
            </a:lvl3pPr>
            <a:lvl4pPr indent="-298450" lvl="3" marL="1828800" rtl="0" algn="l">
              <a:lnSpc>
                <a:spcPct val="115000"/>
              </a:lnSpc>
              <a:spcBef>
                <a:spcPts val="0"/>
              </a:spcBef>
              <a:spcAft>
                <a:spcPts val="0"/>
              </a:spcAft>
              <a:buClr>
                <a:schemeClr val="dk2"/>
              </a:buClr>
              <a:buSzPts val="1100"/>
              <a:buChar char="●"/>
              <a:defRPr sz="1400">
                <a:solidFill>
                  <a:schemeClr val="dk2"/>
                </a:solidFill>
              </a:defRPr>
            </a:lvl4pPr>
            <a:lvl5pPr indent="-298450" lvl="4" marL="2286000" rtl="0" algn="l">
              <a:lnSpc>
                <a:spcPct val="115000"/>
              </a:lnSpc>
              <a:spcBef>
                <a:spcPts val="0"/>
              </a:spcBef>
              <a:spcAft>
                <a:spcPts val="0"/>
              </a:spcAft>
              <a:buClr>
                <a:schemeClr val="dk2"/>
              </a:buClr>
              <a:buSzPts val="1100"/>
              <a:buChar char="○"/>
              <a:defRPr sz="1400">
                <a:solidFill>
                  <a:schemeClr val="dk2"/>
                </a:solidFill>
              </a:defRPr>
            </a:lvl5pPr>
            <a:lvl6pPr indent="-298450" lvl="5" marL="2743200" rtl="0" algn="l">
              <a:lnSpc>
                <a:spcPct val="115000"/>
              </a:lnSpc>
              <a:spcBef>
                <a:spcPts val="0"/>
              </a:spcBef>
              <a:spcAft>
                <a:spcPts val="0"/>
              </a:spcAft>
              <a:buClr>
                <a:schemeClr val="dk2"/>
              </a:buClr>
              <a:buSzPts val="1100"/>
              <a:buChar char="■"/>
              <a:defRPr sz="1400">
                <a:solidFill>
                  <a:schemeClr val="dk2"/>
                </a:solidFill>
              </a:defRPr>
            </a:lvl6pPr>
            <a:lvl7pPr indent="-298450" lvl="6" marL="3200400" rtl="0" algn="l">
              <a:lnSpc>
                <a:spcPct val="115000"/>
              </a:lnSpc>
              <a:spcBef>
                <a:spcPts val="0"/>
              </a:spcBef>
              <a:spcAft>
                <a:spcPts val="0"/>
              </a:spcAft>
              <a:buClr>
                <a:schemeClr val="dk2"/>
              </a:buClr>
              <a:buSzPts val="1100"/>
              <a:buChar char="●"/>
              <a:defRPr sz="1400">
                <a:solidFill>
                  <a:schemeClr val="dk2"/>
                </a:solidFill>
              </a:defRPr>
            </a:lvl7pPr>
            <a:lvl8pPr indent="-298450" lvl="7" marL="3657600" rtl="0" algn="l">
              <a:lnSpc>
                <a:spcPct val="115000"/>
              </a:lnSpc>
              <a:spcBef>
                <a:spcPts val="0"/>
              </a:spcBef>
              <a:spcAft>
                <a:spcPts val="0"/>
              </a:spcAft>
              <a:buClr>
                <a:schemeClr val="dk2"/>
              </a:buClr>
              <a:buSzPts val="1100"/>
              <a:buChar char="○"/>
              <a:defRPr sz="1400">
                <a:solidFill>
                  <a:schemeClr val="dk2"/>
                </a:solidFill>
              </a:defRPr>
            </a:lvl8pPr>
            <a:lvl9pPr indent="-298450" lvl="8" marL="4114800" rtl="0" algn="l">
              <a:lnSpc>
                <a:spcPct val="115000"/>
              </a:lnSpc>
              <a:spcBef>
                <a:spcPts val="0"/>
              </a:spcBef>
              <a:spcAft>
                <a:spcPts val="0"/>
              </a:spcAft>
              <a:buClr>
                <a:schemeClr val="dk2"/>
              </a:buClr>
              <a:buSzPts val="1100"/>
              <a:buChar char="■"/>
              <a:defRPr sz="1400">
                <a:solidFill>
                  <a:schemeClr val="dk2"/>
                </a:solidFill>
              </a:defRPr>
            </a:lvl9pPr>
          </a:lstStyle>
          <a:p/>
        </p:txBody>
      </p:sp>
      <p:sp>
        <p:nvSpPr>
          <p:cNvPr id="114" name="Google Shape;114;p17"/>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rmAutofit/>
          </a:bodyPr>
          <a:lstStyle>
            <a:lvl1pPr lvl="0" rtl="0" algn="r">
              <a:lnSpc>
                <a:spcPct val="100000"/>
              </a:lnSpc>
              <a:spcAft>
                <a:spcPts val="0"/>
              </a:spcAft>
              <a:buNone/>
              <a:defRPr sz="1000">
                <a:solidFill>
                  <a:schemeClr val="dk2"/>
                </a:solidFill>
              </a:defRPr>
            </a:lvl1pPr>
            <a:lvl2pPr lvl="1" rtl="0" algn="r">
              <a:lnSpc>
                <a:spcPct val="100000"/>
              </a:lnSpc>
              <a:spcAft>
                <a:spcPts val="0"/>
              </a:spcAft>
              <a:buNone/>
              <a:defRPr sz="1000">
                <a:solidFill>
                  <a:schemeClr val="dk2"/>
                </a:solidFill>
              </a:defRPr>
            </a:lvl2pPr>
            <a:lvl3pPr lvl="2" rtl="0" algn="r">
              <a:lnSpc>
                <a:spcPct val="100000"/>
              </a:lnSpc>
              <a:spcAft>
                <a:spcPts val="0"/>
              </a:spcAft>
              <a:buNone/>
              <a:defRPr sz="1000">
                <a:solidFill>
                  <a:schemeClr val="dk2"/>
                </a:solidFill>
              </a:defRPr>
            </a:lvl3pPr>
            <a:lvl4pPr lvl="3" rtl="0" algn="r">
              <a:lnSpc>
                <a:spcPct val="100000"/>
              </a:lnSpc>
              <a:spcAft>
                <a:spcPts val="0"/>
              </a:spcAft>
              <a:buNone/>
              <a:defRPr sz="1000">
                <a:solidFill>
                  <a:schemeClr val="dk2"/>
                </a:solidFill>
              </a:defRPr>
            </a:lvl4pPr>
            <a:lvl5pPr lvl="4" rtl="0" algn="r">
              <a:lnSpc>
                <a:spcPct val="100000"/>
              </a:lnSpc>
              <a:spcAft>
                <a:spcPts val="0"/>
              </a:spcAft>
              <a:buNone/>
              <a:defRPr sz="1000">
                <a:solidFill>
                  <a:schemeClr val="dk2"/>
                </a:solidFill>
              </a:defRPr>
            </a:lvl5pPr>
            <a:lvl6pPr lvl="5" rtl="0" algn="r">
              <a:lnSpc>
                <a:spcPct val="100000"/>
              </a:lnSpc>
              <a:spcAft>
                <a:spcPts val="0"/>
              </a:spcAft>
              <a:buNone/>
              <a:defRPr sz="1000">
                <a:solidFill>
                  <a:schemeClr val="dk2"/>
                </a:solidFill>
              </a:defRPr>
            </a:lvl6pPr>
            <a:lvl7pPr lvl="6" rtl="0" algn="r">
              <a:lnSpc>
                <a:spcPct val="100000"/>
              </a:lnSpc>
              <a:spcAft>
                <a:spcPts val="0"/>
              </a:spcAft>
              <a:buNone/>
              <a:defRPr sz="1000">
                <a:solidFill>
                  <a:schemeClr val="dk2"/>
                </a:solidFill>
              </a:defRPr>
            </a:lvl7pPr>
            <a:lvl8pPr lvl="7" rtl="0" algn="r">
              <a:lnSpc>
                <a:spcPct val="100000"/>
              </a:lnSpc>
              <a:spcAft>
                <a:spcPts val="0"/>
              </a:spcAft>
              <a:buNone/>
              <a:defRPr sz="1000">
                <a:solidFill>
                  <a:schemeClr val="dk2"/>
                </a:solidFill>
              </a:defRPr>
            </a:lvl8pPr>
            <a:lvl9pPr lvl="8" rtl="0" algn="r">
              <a:lnSpc>
                <a:spcPct val="100000"/>
              </a:lnSpc>
              <a:spcAft>
                <a:spcPts val="0"/>
              </a:spcAft>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8">
  <p:cSld name="AUTOLAYOUT_8">
    <p:spTree>
      <p:nvGrpSpPr>
        <p:cNvPr id="115" name="Shape 115"/>
        <p:cNvGrpSpPr/>
        <p:nvPr/>
      </p:nvGrpSpPr>
      <p:grpSpPr>
        <a:xfrm>
          <a:off x="0" y="0"/>
          <a:ext cx="0" cy="0"/>
          <a:chOff x="0" y="0"/>
          <a:chExt cx="0" cy="0"/>
        </a:xfrm>
      </p:grpSpPr>
      <p:sp>
        <p:nvSpPr>
          <p:cNvPr id="116" name="Google Shape;116;p18"/>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8"/>
          <p:cNvSpPr/>
          <p:nvPr/>
        </p:nvSpPr>
        <p:spPr>
          <a:xfrm>
            <a:off x="0" y="0"/>
            <a:ext cx="9144000" cy="1853400"/>
          </a:xfrm>
          <a:prstGeom prst="rect">
            <a:avLst/>
          </a:prstGeom>
          <a:gradFill>
            <a:gsLst>
              <a:gs pos="0">
                <a:srgbClr val="696969"/>
              </a:gs>
              <a:gs pos="100000">
                <a:srgbClr val="1D1D1D"/>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8"/>
          <p:cNvSpPr/>
          <p:nvPr/>
        </p:nvSpPr>
        <p:spPr>
          <a:xfrm rot="-5400000">
            <a:off x="8350500" y="4274700"/>
            <a:ext cx="792600" cy="792600"/>
          </a:xfrm>
          <a:prstGeom prst="rtTriangl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8"/>
          <p:cNvSpPr/>
          <p:nvPr/>
        </p:nvSpPr>
        <p:spPr>
          <a:xfrm rot="-5400000">
            <a:off x="7289700" y="0"/>
            <a:ext cx="1853400" cy="18534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8"/>
          <p:cNvSpPr txBox="1"/>
          <p:nvPr>
            <p:ph type="title"/>
          </p:nvPr>
        </p:nvSpPr>
        <p:spPr>
          <a:xfrm>
            <a:off x="311700" y="751700"/>
            <a:ext cx="6721500" cy="1007400"/>
          </a:xfrm>
          <a:prstGeom prst="rect">
            <a:avLst/>
          </a:prstGeom>
          <a:noFill/>
        </p:spPr>
        <p:txBody>
          <a:bodyPr anchorCtr="0" anchor="b" bIns="91425" lIns="91425" spcFirstLastPara="1" rIns="91425" wrap="square" tIns="91425">
            <a:normAutofit/>
          </a:bodyPr>
          <a:lstStyle>
            <a:lvl1pPr lvl="0" algn="l">
              <a:lnSpc>
                <a:spcPct val="100000"/>
              </a:lnSpc>
              <a:spcBef>
                <a:spcPts val="0"/>
              </a:spcBef>
              <a:spcAft>
                <a:spcPts val="0"/>
              </a:spcAft>
              <a:buClr>
                <a:srgbClr val="FFFFFF"/>
              </a:buClr>
              <a:buSzPts val="2800"/>
              <a:buNone/>
              <a:defRPr sz="2800">
                <a:solidFill>
                  <a:srgbClr val="FFFFFF"/>
                </a:solidFill>
              </a:defRPr>
            </a:lvl1pPr>
            <a:lvl2pPr lvl="1" algn="l">
              <a:lnSpc>
                <a:spcPct val="100000"/>
              </a:lnSpc>
              <a:spcBef>
                <a:spcPts val="0"/>
              </a:spcBef>
              <a:spcAft>
                <a:spcPts val="0"/>
              </a:spcAft>
              <a:buClr>
                <a:srgbClr val="FFFFFF"/>
              </a:buClr>
              <a:buSzPts val="2800"/>
              <a:buNone/>
              <a:defRPr sz="2800">
                <a:solidFill>
                  <a:srgbClr val="FFFFFF"/>
                </a:solidFill>
              </a:defRPr>
            </a:lvl2pPr>
            <a:lvl3pPr lvl="2" algn="l">
              <a:lnSpc>
                <a:spcPct val="100000"/>
              </a:lnSpc>
              <a:spcBef>
                <a:spcPts val="0"/>
              </a:spcBef>
              <a:spcAft>
                <a:spcPts val="0"/>
              </a:spcAft>
              <a:buClr>
                <a:srgbClr val="FFFFFF"/>
              </a:buClr>
              <a:buSzPts val="2800"/>
              <a:buNone/>
              <a:defRPr sz="2800">
                <a:solidFill>
                  <a:srgbClr val="FFFFFF"/>
                </a:solidFill>
              </a:defRPr>
            </a:lvl3pPr>
            <a:lvl4pPr lvl="3" algn="l">
              <a:lnSpc>
                <a:spcPct val="100000"/>
              </a:lnSpc>
              <a:spcBef>
                <a:spcPts val="0"/>
              </a:spcBef>
              <a:spcAft>
                <a:spcPts val="0"/>
              </a:spcAft>
              <a:buClr>
                <a:srgbClr val="FFFFFF"/>
              </a:buClr>
              <a:buSzPts val="2800"/>
              <a:buNone/>
              <a:defRPr sz="2800">
                <a:solidFill>
                  <a:srgbClr val="FFFFFF"/>
                </a:solidFill>
              </a:defRPr>
            </a:lvl4pPr>
            <a:lvl5pPr lvl="4" algn="l">
              <a:lnSpc>
                <a:spcPct val="100000"/>
              </a:lnSpc>
              <a:spcBef>
                <a:spcPts val="0"/>
              </a:spcBef>
              <a:spcAft>
                <a:spcPts val="0"/>
              </a:spcAft>
              <a:buClr>
                <a:srgbClr val="FFFFFF"/>
              </a:buClr>
              <a:buSzPts val="2800"/>
              <a:buNone/>
              <a:defRPr sz="2800">
                <a:solidFill>
                  <a:srgbClr val="FFFFFF"/>
                </a:solidFill>
              </a:defRPr>
            </a:lvl5pPr>
            <a:lvl6pPr lvl="5" algn="l">
              <a:lnSpc>
                <a:spcPct val="100000"/>
              </a:lnSpc>
              <a:spcBef>
                <a:spcPts val="0"/>
              </a:spcBef>
              <a:spcAft>
                <a:spcPts val="0"/>
              </a:spcAft>
              <a:buClr>
                <a:srgbClr val="FFFFFF"/>
              </a:buClr>
              <a:buSzPts val="2800"/>
              <a:buNone/>
              <a:defRPr sz="2800">
                <a:solidFill>
                  <a:srgbClr val="FFFFFF"/>
                </a:solidFill>
              </a:defRPr>
            </a:lvl6pPr>
            <a:lvl7pPr lvl="6" algn="l">
              <a:lnSpc>
                <a:spcPct val="100000"/>
              </a:lnSpc>
              <a:spcBef>
                <a:spcPts val="0"/>
              </a:spcBef>
              <a:spcAft>
                <a:spcPts val="0"/>
              </a:spcAft>
              <a:buClr>
                <a:srgbClr val="FFFFFF"/>
              </a:buClr>
              <a:buSzPts val="2800"/>
              <a:buNone/>
              <a:defRPr sz="2800">
                <a:solidFill>
                  <a:srgbClr val="FFFFFF"/>
                </a:solidFill>
              </a:defRPr>
            </a:lvl7pPr>
            <a:lvl8pPr lvl="7" algn="l">
              <a:lnSpc>
                <a:spcPct val="100000"/>
              </a:lnSpc>
              <a:spcBef>
                <a:spcPts val="0"/>
              </a:spcBef>
              <a:spcAft>
                <a:spcPts val="0"/>
              </a:spcAft>
              <a:buClr>
                <a:srgbClr val="FFFFFF"/>
              </a:buClr>
              <a:buSzPts val="2800"/>
              <a:buNone/>
              <a:defRPr sz="2800">
                <a:solidFill>
                  <a:srgbClr val="FFFFFF"/>
                </a:solidFill>
              </a:defRPr>
            </a:lvl8pPr>
            <a:lvl9pPr lvl="8" algn="l">
              <a:lnSpc>
                <a:spcPct val="100000"/>
              </a:lnSpc>
              <a:spcBef>
                <a:spcPts val="0"/>
              </a:spcBef>
              <a:spcAft>
                <a:spcPts val="0"/>
              </a:spcAft>
              <a:buClr>
                <a:srgbClr val="FFFFFF"/>
              </a:buClr>
              <a:buSzPts val="2800"/>
              <a:buNone/>
              <a:defRPr sz="2800">
                <a:solidFill>
                  <a:srgbClr val="FFFFFF"/>
                </a:solidFill>
              </a:defRPr>
            </a:lvl9pPr>
          </a:lstStyle>
          <a:p/>
        </p:txBody>
      </p:sp>
      <p:sp>
        <p:nvSpPr>
          <p:cNvPr id="121" name="Google Shape;121;p18"/>
          <p:cNvSpPr txBox="1"/>
          <p:nvPr>
            <p:ph idx="1" type="body"/>
          </p:nvPr>
        </p:nvSpPr>
        <p:spPr>
          <a:xfrm>
            <a:off x="311700" y="2069750"/>
            <a:ext cx="8520600" cy="2499300"/>
          </a:xfrm>
          <a:prstGeom prst="rect">
            <a:avLst/>
          </a:prstGeom>
          <a:noFill/>
        </p:spPr>
        <p:txBody>
          <a:bodyPr anchorCtr="0" anchor="t" bIns="91425" lIns="91425" spcFirstLastPara="1" rIns="91425" wrap="square" tIns="91425">
            <a:normAutofit/>
          </a:bodyPr>
          <a:lstStyle>
            <a:lvl1pPr indent="-342900" lvl="0" marL="457200" algn="l">
              <a:lnSpc>
                <a:spcPct val="115000"/>
              </a:lnSpc>
              <a:spcBef>
                <a:spcPts val="0"/>
              </a:spcBef>
              <a:spcAft>
                <a:spcPts val="0"/>
              </a:spcAft>
              <a:buClr>
                <a:schemeClr val="dk2"/>
              </a:buClr>
              <a:buSzPts val="1800"/>
              <a:buChar char="●"/>
              <a:defRPr sz="1800">
                <a:solidFill>
                  <a:schemeClr val="dk2"/>
                </a:solidFill>
              </a:defRPr>
            </a:lvl1pPr>
            <a:lvl2pPr indent="-298450" lvl="1" marL="914400" algn="l">
              <a:lnSpc>
                <a:spcPct val="115000"/>
              </a:lnSpc>
              <a:spcBef>
                <a:spcPts val="0"/>
              </a:spcBef>
              <a:spcAft>
                <a:spcPts val="0"/>
              </a:spcAft>
              <a:buClr>
                <a:schemeClr val="dk2"/>
              </a:buClr>
              <a:buSzPts val="1100"/>
              <a:buChar char="○"/>
              <a:defRPr sz="1400">
                <a:solidFill>
                  <a:schemeClr val="dk2"/>
                </a:solidFill>
              </a:defRPr>
            </a:lvl2pPr>
            <a:lvl3pPr indent="-298450" lvl="2" marL="1371600" algn="l">
              <a:lnSpc>
                <a:spcPct val="115000"/>
              </a:lnSpc>
              <a:spcBef>
                <a:spcPts val="0"/>
              </a:spcBef>
              <a:spcAft>
                <a:spcPts val="0"/>
              </a:spcAft>
              <a:buClr>
                <a:schemeClr val="dk2"/>
              </a:buClr>
              <a:buSzPts val="1100"/>
              <a:buChar char="■"/>
              <a:defRPr sz="1400">
                <a:solidFill>
                  <a:schemeClr val="dk2"/>
                </a:solidFill>
              </a:defRPr>
            </a:lvl3pPr>
            <a:lvl4pPr indent="-298450" lvl="3" marL="1828800" algn="l">
              <a:lnSpc>
                <a:spcPct val="115000"/>
              </a:lnSpc>
              <a:spcBef>
                <a:spcPts val="0"/>
              </a:spcBef>
              <a:spcAft>
                <a:spcPts val="0"/>
              </a:spcAft>
              <a:buClr>
                <a:schemeClr val="dk2"/>
              </a:buClr>
              <a:buSzPts val="1100"/>
              <a:buChar char="●"/>
              <a:defRPr sz="1400">
                <a:solidFill>
                  <a:schemeClr val="dk2"/>
                </a:solidFill>
              </a:defRPr>
            </a:lvl4pPr>
            <a:lvl5pPr indent="-298450" lvl="4" marL="2286000" algn="l">
              <a:lnSpc>
                <a:spcPct val="115000"/>
              </a:lnSpc>
              <a:spcBef>
                <a:spcPts val="0"/>
              </a:spcBef>
              <a:spcAft>
                <a:spcPts val="0"/>
              </a:spcAft>
              <a:buClr>
                <a:schemeClr val="dk2"/>
              </a:buClr>
              <a:buSzPts val="1100"/>
              <a:buChar char="○"/>
              <a:defRPr sz="1400">
                <a:solidFill>
                  <a:schemeClr val="dk2"/>
                </a:solidFill>
              </a:defRPr>
            </a:lvl5pPr>
            <a:lvl6pPr indent="-298450" lvl="5" marL="2743200" algn="l">
              <a:lnSpc>
                <a:spcPct val="115000"/>
              </a:lnSpc>
              <a:spcBef>
                <a:spcPts val="0"/>
              </a:spcBef>
              <a:spcAft>
                <a:spcPts val="0"/>
              </a:spcAft>
              <a:buClr>
                <a:schemeClr val="dk2"/>
              </a:buClr>
              <a:buSzPts val="1100"/>
              <a:buChar char="■"/>
              <a:defRPr sz="1400">
                <a:solidFill>
                  <a:schemeClr val="dk2"/>
                </a:solidFill>
              </a:defRPr>
            </a:lvl6pPr>
            <a:lvl7pPr indent="-298450" lvl="6" marL="3200400" algn="l">
              <a:lnSpc>
                <a:spcPct val="115000"/>
              </a:lnSpc>
              <a:spcBef>
                <a:spcPts val="0"/>
              </a:spcBef>
              <a:spcAft>
                <a:spcPts val="0"/>
              </a:spcAft>
              <a:buClr>
                <a:schemeClr val="dk2"/>
              </a:buClr>
              <a:buSzPts val="1100"/>
              <a:buChar char="●"/>
              <a:defRPr sz="1400">
                <a:solidFill>
                  <a:schemeClr val="dk2"/>
                </a:solidFill>
              </a:defRPr>
            </a:lvl7pPr>
            <a:lvl8pPr indent="-298450" lvl="7" marL="3657600" algn="l">
              <a:lnSpc>
                <a:spcPct val="115000"/>
              </a:lnSpc>
              <a:spcBef>
                <a:spcPts val="0"/>
              </a:spcBef>
              <a:spcAft>
                <a:spcPts val="0"/>
              </a:spcAft>
              <a:buClr>
                <a:schemeClr val="dk2"/>
              </a:buClr>
              <a:buSzPts val="1100"/>
              <a:buChar char="○"/>
              <a:defRPr sz="1400">
                <a:solidFill>
                  <a:schemeClr val="dk2"/>
                </a:solidFill>
              </a:defRPr>
            </a:lvl8pPr>
            <a:lvl9pPr indent="-298450" lvl="8" marL="4114800" algn="l">
              <a:lnSpc>
                <a:spcPct val="115000"/>
              </a:lnSpc>
              <a:spcBef>
                <a:spcPts val="0"/>
              </a:spcBef>
              <a:spcAft>
                <a:spcPts val="0"/>
              </a:spcAft>
              <a:buClr>
                <a:schemeClr val="dk2"/>
              </a:buClr>
              <a:buSzPts val="1100"/>
              <a:buChar char="■"/>
              <a:defRPr sz="1400">
                <a:solidFill>
                  <a:schemeClr val="dk2"/>
                </a:solidFill>
              </a:defRPr>
            </a:lvl9pPr>
          </a:lstStyle>
          <a:p/>
        </p:txBody>
      </p:sp>
      <p:sp>
        <p:nvSpPr>
          <p:cNvPr id="122" name="Google Shape;122;p18"/>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rmAutofit/>
          </a:bodyPr>
          <a:lstStyle>
            <a:lvl1pPr lvl="0" algn="r">
              <a:lnSpc>
                <a:spcPct val="100000"/>
              </a:lnSpc>
              <a:spcAft>
                <a:spcPts val="0"/>
              </a:spcAft>
              <a:buNone/>
              <a:defRPr sz="1000">
                <a:solidFill>
                  <a:schemeClr val="dk2"/>
                </a:solidFill>
              </a:defRPr>
            </a:lvl1pPr>
            <a:lvl2pPr lvl="1" algn="r">
              <a:lnSpc>
                <a:spcPct val="100000"/>
              </a:lnSpc>
              <a:spcAft>
                <a:spcPts val="0"/>
              </a:spcAft>
              <a:buNone/>
              <a:defRPr sz="1000">
                <a:solidFill>
                  <a:schemeClr val="dk2"/>
                </a:solidFill>
              </a:defRPr>
            </a:lvl2pPr>
            <a:lvl3pPr lvl="2" algn="r">
              <a:lnSpc>
                <a:spcPct val="100000"/>
              </a:lnSpc>
              <a:spcAft>
                <a:spcPts val="0"/>
              </a:spcAft>
              <a:buNone/>
              <a:defRPr sz="1000">
                <a:solidFill>
                  <a:schemeClr val="dk2"/>
                </a:solidFill>
              </a:defRPr>
            </a:lvl3pPr>
            <a:lvl4pPr lvl="3" algn="r">
              <a:lnSpc>
                <a:spcPct val="100000"/>
              </a:lnSpc>
              <a:spcAft>
                <a:spcPts val="0"/>
              </a:spcAft>
              <a:buNone/>
              <a:defRPr sz="1000">
                <a:solidFill>
                  <a:schemeClr val="dk2"/>
                </a:solidFill>
              </a:defRPr>
            </a:lvl4pPr>
            <a:lvl5pPr lvl="4" algn="r">
              <a:lnSpc>
                <a:spcPct val="100000"/>
              </a:lnSpc>
              <a:spcAft>
                <a:spcPts val="0"/>
              </a:spcAft>
              <a:buNone/>
              <a:defRPr sz="1000">
                <a:solidFill>
                  <a:schemeClr val="dk2"/>
                </a:solidFill>
              </a:defRPr>
            </a:lvl5pPr>
            <a:lvl6pPr lvl="5" algn="r">
              <a:lnSpc>
                <a:spcPct val="100000"/>
              </a:lnSpc>
              <a:spcAft>
                <a:spcPts val="0"/>
              </a:spcAft>
              <a:buNone/>
              <a:defRPr sz="1000">
                <a:solidFill>
                  <a:schemeClr val="dk2"/>
                </a:solidFill>
              </a:defRPr>
            </a:lvl6pPr>
            <a:lvl7pPr lvl="6" algn="r">
              <a:lnSpc>
                <a:spcPct val="100000"/>
              </a:lnSpc>
              <a:spcAft>
                <a:spcPts val="0"/>
              </a:spcAft>
              <a:buNone/>
              <a:defRPr sz="1000">
                <a:solidFill>
                  <a:schemeClr val="dk2"/>
                </a:solidFill>
              </a:defRPr>
            </a:lvl7pPr>
            <a:lvl8pPr lvl="7" algn="r">
              <a:lnSpc>
                <a:spcPct val="100000"/>
              </a:lnSpc>
              <a:spcAft>
                <a:spcPts val="0"/>
              </a:spcAft>
              <a:buNone/>
              <a:defRPr sz="1000">
                <a:solidFill>
                  <a:schemeClr val="dk2"/>
                </a:solidFill>
              </a:defRPr>
            </a:lvl8pPr>
            <a:lvl9pPr lvl="8" algn="r">
              <a:lnSpc>
                <a:spcPct val="100000"/>
              </a:lnSpc>
              <a:spcAft>
                <a:spcPts val="0"/>
              </a:spcAft>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2">
  <p:cSld name="AUTOLAYOUT_12">
    <p:bg>
      <p:bgPr>
        <a:solidFill>
          <a:srgbClr val="37474F"/>
        </a:solidFill>
      </p:bgPr>
    </p:bg>
    <p:spTree>
      <p:nvGrpSpPr>
        <p:cNvPr id="123" name="Shape 123"/>
        <p:cNvGrpSpPr/>
        <p:nvPr/>
      </p:nvGrpSpPr>
      <p:grpSpPr>
        <a:xfrm>
          <a:off x="0" y="0"/>
          <a:ext cx="0" cy="0"/>
          <a:chOff x="0" y="0"/>
          <a:chExt cx="0" cy="0"/>
        </a:xfrm>
      </p:grpSpPr>
      <p:sp>
        <p:nvSpPr>
          <p:cNvPr id="124" name="Google Shape;124;p19"/>
          <p:cNvSpPr/>
          <p:nvPr/>
        </p:nvSpPr>
        <p:spPr>
          <a:xfrm>
            <a:off x="0" y="0"/>
            <a:ext cx="9144000" cy="5143500"/>
          </a:xfrm>
          <a:prstGeom prst="rect">
            <a:avLst/>
          </a:pr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9"/>
          <p:cNvSpPr/>
          <p:nvPr/>
        </p:nvSpPr>
        <p:spPr>
          <a:xfrm>
            <a:off x="0" y="0"/>
            <a:ext cx="4568400" cy="5143500"/>
          </a:xfrm>
          <a:prstGeom prst="rect">
            <a:avLst/>
          </a:prstGeom>
          <a:solidFill>
            <a:srgbClr val="FFFFFF">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9"/>
          <p:cNvSpPr/>
          <p:nvPr/>
        </p:nvSpPr>
        <p:spPr>
          <a:xfrm>
            <a:off x="6795047" y="584570"/>
            <a:ext cx="143700" cy="143700"/>
          </a:xfrm>
          <a:prstGeom prst="ellipse">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9"/>
          <p:cNvSpPr/>
          <p:nvPr/>
        </p:nvSpPr>
        <p:spPr>
          <a:xfrm>
            <a:off x="6795047" y="4415195"/>
            <a:ext cx="143700" cy="143700"/>
          </a:xfrm>
          <a:prstGeom prst="ellipse">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8" name="Google Shape;128;p19"/>
          <p:cNvCxnSpPr/>
          <p:nvPr/>
        </p:nvCxnSpPr>
        <p:spPr>
          <a:xfrm>
            <a:off x="4895600" y="656926"/>
            <a:ext cx="3942600" cy="0"/>
          </a:xfrm>
          <a:prstGeom prst="straightConnector1">
            <a:avLst/>
          </a:prstGeom>
          <a:noFill/>
          <a:ln cap="flat" cmpd="sng" w="9525">
            <a:solidFill>
              <a:srgbClr val="FFFFFF"/>
            </a:solidFill>
            <a:prstDash val="solid"/>
            <a:round/>
            <a:headEnd len="sm" w="sm" type="none"/>
            <a:tailEnd len="sm" w="sm" type="none"/>
          </a:ln>
        </p:spPr>
      </p:cxnSp>
      <p:cxnSp>
        <p:nvCxnSpPr>
          <p:cNvPr id="129" name="Google Shape;129;p19"/>
          <p:cNvCxnSpPr/>
          <p:nvPr/>
        </p:nvCxnSpPr>
        <p:spPr>
          <a:xfrm>
            <a:off x="4895600" y="4487700"/>
            <a:ext cx="3942600" cy="0"/>
          </a:xfrm>
          <a:prstGeom prst="straightConnector1">
            <a:avLst/>
          </a:prstGeom>
          <a:noFill/>
          <a:ln cap="flat" cmpd="sng" w="9525">
            <a:solidFill>
              <a:srgbClr val="FFFFFF"/>
            </a:solidFill>
            <a:prstDash val="solid"/>
            <a:round/>
            <a:headEnd len="sm" w="sm" type="none"/>
            <a:tailEnd len="sm" w="sm" type="none"/>
          </a:ln>
        </p:spPr>
      </p:cxnSp>
      <p:sp>
        <p:nvSpPr>
          <p:cNvPr id="130" name="Google Shape;130;p19"/>
          <p:cNvSpPr txBox="1"/>
          <p:nvPr>
            <p:ph type="title"/>
          </p:nvPr>
        </p:nvSpPr>
        <p:spPr>
          <a:xfrm>
            <a:off x="312850" y="1069200"/>
            <a:ext cx="3942600" cy="3005100"/>
          </a:xfrm>
          <a:prstGeom prst="rect">
            <a:avLst/>
          </a:prstGeom>
          <a:noFill/>
        </p:spPr>
        <p:txBody>
          <a:bodyPr anchorCtr="0" anchor="ctr" bIns="91425" lIns="91425" spcFirstLastPara="1" rIns="91425" wrap="square" tIns="91425">
            <a:normAutofit/>
          </a:bodyPr>
          <a:lstStyle>
            <a:lvl1pPr lvl="0" algn="ctr">
              <a:lnSpc>
                <a:spcPct val="100000"/>
              </a:lnSpc>
              <a:spcBef>
                <a:spcPts val="0"/>
              </a:spcBef>
              <a:spcAft>
                <a:spcPts val="0"/>
              </a:spcAft>
              <a:buClr>
                <a:srgbClr val="FFFFFF"/>
              </a:buClr>
              <a:buSzPts val="3000"/>
              <a:buNone/>
              <a:defRPr sz="3000">
                <a:solidFill>
                  <a:srgbClr val="FFFFFF"/>
                </a:solidFill>
              </a:defRPr>
            </a:lvl1pPr>
            <a:lvl2pPr lvl="1" algn="ctr">
              <a:lnSpc>
                <a:spcPct val="100000"/>
              </a:lnSpc>
              <a:spcBef>
                <a:spcPts val="0"/>
              </a:spcBef>
              <a:spcAft>
                <a:spcPts val="0"/>
              </a:spcAft>
              <a:buClr>
                <a:srgbClr val="FFFFFF"/>
              </a:buClr>
              <a:buSzPts val="3000"/>
              <a:buNone/>
              <a:defRPr sz="3000">
                <a:solidFill>
                  <a:srgbClr val="FFFFFF"/>
                </a:solidFill>
              </a:defRPr>
            </a:lvl2pPr>
            <a:lvl3pPr lvl="2" algn="ctr">
              <a:lnSpc>
                <a:spcPct val="100000"/>
              </a:lnSpc>
              <a:spcBef>
                <a:spcPts val="0"/>
              </a:spcBef>
              <a:spcAft>
                <a:spcPts val="0"/>
              </a:spcAft>
              <a:buClr>
                <a:srgbClr val="FFFFFF"/>
              </a:buClr>
              <a:buSzPts val="3000"/>
              <a:buNone/>
              <a:defRPr sz="3000">
                <a:solidFill>
                  <a:srgbClr val="FFFFFF"/>
                </a:solidFill>
              </a:defRPr>
            </a:lvl3pPr>
            <a:lvl4pPr lvl="3" algn="ctr">
              <a:lnSpc>
                <a:spcPct val="100000"/>
              </a:lnSpc>
              <a:spcBef>
                <a:spcPts val="0"/>
              </a:spcBef>
              <a:spcAft>
                <a:spcPts val="0"/>
              </a:spcAft>
              <a:buClr>
                <a:srgbClr val="FFFFFF"/>
              </a:buClr>
              <a:buSzPts val="3000"/>
              <a:buNone/>
              <a:defRPr sz="3000">
                <a:solidFill>
                  <a:srgbClr val="FFFFFF"/>
                </a:solidFill>
              </a:defRPr>
            </a:lvl4pPr>
            <a:lvl5pPr lvl="4" algn="ctr">
              <a:lnSpc>
                <a:spcPct val="100000"/>
              </a:lnSpc>
              <a:spcBef>
                <a:spcPts val="0"/>
              </a:spcBef>
              <a:spcAft>
                <a:spcPts val="0"/>
              </a:spcAft>
              <a:buClr>
                <a:srgbClr val="FFFFFF"/>
              </a:buClr>
              <a:buSzPts val="3000"/>
              <a:buNone/>
              <a:defRPr sz="3000">
                <a:solidFill>
                  <a:srgbClr val="FFFFFF"/>
                </a:solidFill>
              </a:defRPr>
            </a:lvl5pPr>
            <a:lvl6pPr lvl="5" algn="ctr">
              <a:lnSpc>
                <a:spcPct val="100000"/>
              </a:lnSpc>
              <a:spcBef>
                <a:spcPts val="0"/>
              </a:spcBef>
              <a:spcAft>
                <a:spcPts val="0"/>
              </a:spcAft>
              <a:buClr>
                <a:srgbClr val="FFFFFF"/>
              </a:buClr>
              <a:buSzPts val="3000"/>
              <a:buNone/>
              <a:defRPr sz="3000">
                <a:solidFill>
                  <a:srgbClr val="FFFFFF"/>
                </a:solidFill>
              </a:defRPr>
            </a:lvl6pPr>
            <a:lvl7pPr lvl="6" algn="ctr">
              <a:lnSpc>
                <a:spcPct val="100000"/>
              </a:lnSpc>
              <a:spcBef>
                <a:spcPts val="0"/>
              </a:spcBef>
              <a:spcAft>
                <a:spcPts val="0"/>
              </a:spcAft>
              <a:buClr>
                <a:srgbClr val="FFFFFF"/>
              </a:buClr>
              <a:buSzPts val="3000"/>
              <a:buNone/>
              <a:defRPr sz="3000">
                <a:solidFill>
                  <a:srgbClr val="FFFFFF"/>
                </a:solidFill>
              </a:defRPr>
            </a:lvl7pPr>
            <a:lvl8pPr lvl="7" algn="ctr">
              <a:lnSpc>
                <a:spcPct val="100000"/>
              </a:lnSpc>
              <a:spcBef>
                <a:spcPts val="0"/>
              </a:spcBef>
              <a:spcAft>
                <a:spcPts val="0"/>
              </a:spcAft>
              <a:buClr>
                <a:srgbClr val="FFFFFF"/>
              </a:buClr>
              <a:buSzPts val="3000"/>
              <a:buNone/>
              <a:defRPr sz="3000">
                <a:solidFill>
                  <a:srgbClr val="FFFFFF"/>
                </a:solidFill>
              </a:defRPr>
            </a:lvl8pPr>
            <a:lvl9pPr lvl="8" algn="ctr">
              <a:lnSpc>
                <a:spcPct val="100000"/>
              </a:lnSpc>
              <a:spcBef>
                <a:spcPts val="0"/>
              </a:spcBef>
              <a:spcAft>
                <a:spcPts val="0"/>
              </a:spcAft>
              <a:buClr>
                <a:srgbClr val="FFFFFF"/>
              </a:buClr>
              <a:buSzPts val="3000"/>
              <a:buNone/>
              <a:defRPr sz="3000">
                <a:solidFill>
                  <a:srgbClr val="FFFFFF"/>
                </a:solidFill>
              </a:defRPr>
            </a:lvl9pPr>
          </a:lstStyle>
          <a:p/>
        </p:txBody>
      </p:sp>
      <p:sp>
        <p:nvSpPr>
          <p:cNvPr id="131" name="Google Shape;131;p19"/>
          <p:cNvSpPr txBox="1"/>
          <p:nvPr>
            <p:ph idx="1" type="body"/>
          </p:nvPr>
        </p:nvSpPr>
        <p:spPr>
          <a:xfrm>
            <a:off x="4891175" y="1069200"/>
            <a:ext cx="3942600" cy="3005100"/>
          </a:xfrm>
          <a:prstGeom prst="rect">
            <a:avLst/>
          </a:prstGeom>
          <a:noFill/>
        </p:spPr>
        <p:txBody>
          <a:bodyPr anchorCtr="0" anchor="ctr" bIns="91425" lIns="91425" spcFirstLastPara="1" rIns="91425" wrap="square" tIns="91425">
            <a:normAutofit/>
          </a:bodyPr>
          <a:lstStyle>
            <a:lvl1pPr indent="-317500" lvl="0" marL="457200" algn="l">
              <a:lnSpc>
                <a:spcPct val="115000"/>
              </a:lnSpc>
              <a:spcBef>
                <a:spcPts val="0"/>
              </a:spcBef>
              <a:spcAft>
                <a:spcPts val="0"/>
              </a:spcAft>
              <a:buClr>
                <a:srgbClr val="FFFFFF"/>
              </a:buClr>
              <a:buSzPts val="1400"/>
              <a:buChar char="●"/>
              <a:defRPr sz="1400">
                <a:solidFill>
                  <a:srgbClr val="FFFFFF"/>
                </a:solidFill>
              </a:defRPr>
            </a:lvl1pPr>
            <a:lvl2pPr indent="-304800" lvl="1" marL="914400" algn="l">
              <a:lnSpc>
                <a:spcPct val="115000"/>
              </a:lnSpc>
              <a:spcBef>
                <a:spcPts val="0"/>
              </a:spcBef>
              <a:spcAft>
                <a:spcPts val="0"/>
              </a:spcAft>
              <a:buClr>
                <a:srgbClr val="FFFFFF"/>
              </a:buClr>
              <a:buSzPts val="1200"/>
              <a:buChar char="○"/>
              <a:defRPr sz="1200">
                <a:solidFill>
                  <a:srgbClr val="FFFFFF"/>
                </a:solidFill>
              </a:defRPr>
            </a:lvl2pPr>
            <a:lvl3pPr indent="-304800" lvl="2" marL="1371600" algn="l">
              <a:lnSpc>
                <a:spcPct val="115000"/>
              </a:lnSpc>
              <a:spcBef>
                <a:spcPts val="0"/>
              </a:spcBef>
              <a:spcAft>
                <a:spcPts val="0"/>
              </a:spcAft>
              <a:buClr>
                <a:srgbClr val="FFFFFF"/>
              </a:buClr>
              <a:buSzPts val="1200"/>
              <a:buChar char="■"/>
              <a:defRPr sz="1200">
                <a:solidFill>
                  <a:srgbClr val="FFFFFF"/>
                </a:solidFill>
              </a:defRPr>
            </a:lvl3pPr>
            <a:lvl4pPr indent="-304800" lvl="3" marL="1828800" algn="l">
              <a:lnSpc>
                <a:spcPct val="115000"/>
              </a:lnSpc>
              <a:spcBef>
                <a:spcPts val="0"/>
              </a:spcBef>
              <a:spcAft>
                <a:spcPts val="0"/>
              </a:spcAft>
              <a:buClr>
                <a:srgbClr val="FFFFFF"/>
              </a:buClr>
              <a:buSzPts val="1200"/>
              <a:buChar char="●"/>
              <a:defRPr sz="1200">
                <a:solidFill>
                  <a:srgbClr val="FFFFFF"/>
                </a:solidFill>
              </a:defRPr>
            </a:lvl4pPr>
            <a:lvl5pPr indent="-304800" lvl="4" marL="2286000" algn="l">
              <a:lnSpc>
                <a:spcPct val="115000"/>
              </a:lnSpc>
              <a:spcBef>
                <a:spcPts val="0"/>
              </a:spcBef>
              <a:spcAft>
                <a:spcPts val="0"/>
              </a:spcAft>
              <a:buClr>
                <a:srgbClr val="FFFFFF"/>
              </a:buClr>
              <a:buSzPts val="1200"/>
              <a:buChar char="○"/>
              <a:defRPr sz="1200">
                <a:solidFill>
                  <a:srgbClr val="FFFFFF"/>
                </a:solidFill>
              </a:defRPr>
            </a:lvl5pPr>
            <a:lvl6pPr indent="-304800" lvl="5" marL="2743200" algn="l">
              <a:lnSpc>
                <a:spcPct val="115000"/>
              </a:lnSpc>
              <a:spcBef>
                <a:spcPts val="0"/>
              </a:spcBef>
              <a:spcAft>
                <a:spcPts val="0"/>
              </a:spcAft>
              <a:buClr>
                <a:srgbClr val="FFFFFF"/>
              </a:buClr>
              <a:buSzPts val="1200"/>
              <a:buChar char="■"/>
              <a:defRPr sz="1200">
                <a:solidFill>
                  <a:srgbClr val="FFFFFF"/>
                </a:solidFill>
              </a:defRPr>
            </a:lvl6pPr>
            <a:lvl7pPr indent="-304800" lvl="6" marL="3200400" algn="l">
              <a:lnSpc>
                <a:spcPct val="115000"/>
              </a:lnSpc>
              <a:spcBef>
                <a:spcPts val="0"/>
              </a:spcBef>
              <a:spcAft>
                <a:spcPts val="0"/>
              </a:spcAft>
              <a:buClr>
                <a:srgbClr val="FFFFFF"/>
              </a:buClr>
              <a:buSzPts val="1200"/>
              <a:buChar char="●"/>
              <a:defRPr sz="1200">
                <a:solidFill>
                  <a:srgbClr val="FFFFFF"/>
                </a:solidFill>
              </a:defRPr>
            </a:lvl7pPr>
            <a:lvl8pPr indent="-304800" lvl="7" marL="3657600" algn="l">
              <a:lnSpc>
                <a:spcPct val="115000"/>
              </a:lnSpc>
              <a:spcBef>
                <a:spcPts val="0"/>
              </a:spcBef>
              <a:spcAft>
                <a:spcPts val="0"/>
              </a:spcAft>
              <a:buClr>
                <a:srgbClr val="FFFFFF"/>
              </a:buClr>
              <a:buSzPts val="1200"/>
              <a:buChar char="○"/>
              <a:defRPr sz="1200">
                <a:solidFill>
                  <a:srgbClr val="FFFFFF"/>
                </a:solidFill>
              </a:defRPr>
            </a:lvl8pPr>
            <a:lvl9pPr indent="-304800" lvl="8" marL="4114800" algn="l">
              <a:lnSpc>
                <a:spcPct val="115000"/>
              </a:lnSpc>
              <a:spcBef>
                <a:spcPts val="0"/>
              </a:spcBef>
              <a:spcAft>
                <a:spcPts val="0"/>
              </a:spcAft>
              <a:buClr>
                <a:srgbClr val="FFFFFF"/>
              </a:buClr>
              <a:buSzPts val="1200"/>
              <a:buChar char="■"/>
              <a:defRPr sz="1200">
                <a:solidFill>
                  <a:srgbClr val="FFFFFF"/>
                </a:solidFill>
              </a:defRPr>
            </a:lvl9pPr>
          </a:lstStyle>
          <a:p/>
        </p:txBody>
      </p:sp>
      <p:sp>
        <p:nvSpPr>
          <p:cNvPr id="132" name="Google Shape;132;p19"/>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rmAutofit/>
          </a:bodyPr>
          <a:lstStyle>
            <a:lvl1pPr lvl="0" algn="r">
              <a:lnSpc>
                <a:spcPct val="100000"/>
              </a:lnSpc>
              <a:spcAft>
                <a:spcPts val="0"/>
              </a:spcAft>
              <a:buNone/>
              <a:defRPr sz="1000">
                <a:solidFill>
                  <a:srgbClr val="FFFFFF"/>
                </a:solidFill>
              </a:defRPr>
            </a:lvl1pPr>
            <a:lvl2pPr lvl="1" algn="r">
              <a:lnSpc>
                <a:spcPct val="100000"/>
              </a:lnSpc>
              <a:spcAft>
                <a:spcPts val="0"/>
              </a:spcAft>
              <a:buNone/>
              <a:defRPr sz="1000">
                <a:solidFill>
                  <a:srgbClr val="FFFFFF"/>
                </a:solidFill>
              </a:defRPr>
            </a:lvl2pPr>
            <a:lvl3pPr lvl="2" algn="r">
              <a:lnSpc>
                <a:spcPct val="100000"/>
              </a:lnSpc>
              <a:spcAft>
                <a:spcPts val="0"/>
              </a:spcAft>
              <a:buNone/>
              <a:defRPr sz="1000">
                <a:solidFill>
                  <a:srgbClr val="FFFFFF"/>
                </a:solidFill>
              </a:defRPr>
            </a:lvl3pPr>
            <a:lvl4pPr lvl="3" algn="r">
              <a:lnSpc>
                <a:spcPct val="100000"/>
              </a:lnSpc>
              <a:spcAft>
                <a:spcPts val="0"/>
              </a:spcAft>
              <a:buNone/>
              <a:defRPr sz="1000">
                <a:solidFill>
                  <a:srgbClr val="FFFFFF"/>
                </a:solidFill>
              </a:defRPr>
            </a:lvl4pPr>
            <a:lvl5pPr lvl="4" algn="r">
              <a:lnSpc>
                <a:spcPct val="100000"/>
              </a:lnSpc>
              <a:spcAft>
                <a:spcPts val="0"/>
              </a:spcAft>
              <a:buNone/>
              <a:defRPr sz="1000">
                <a:solidFill>
                  <a:srgbClr val="FFFFFF"/>
                </a:solidFill>
              </a:defRPr>
            </a:lvl5pPr>
            <a:lvl6pPr lvl="5" algn="r">
              <a:lnSpc>
                <a:spcPct val="100000"/>
              </a:lnSpc>
              <a:spcAft>
                <a:spcPts val="0"/>
              </a:spcAft>
              <a:buNone/>
              <a:defRPr sz="1000">
                <a:solidFill>
                  <a:srgbClr val="FFFFFF"/>
                </a:solidFill>
              </a:defRPr>
            </a:lvl6pPr>
            <a:lvl7pPr lvl="6" algn="r">
              <a:lnSpc>
                <a:spcPct val="100000"/>
              </a:lnSpc>
              <a:spcAft>
                <a:spcPts val="0"/>
              </a:spcAft>
              <a:buNone/>
              <a:defRPr sz="1000">
                <a:solidFill>
                  <a:srgbClr val="FFFFFF"/>
                </a:solidFill>
              </a:defRPr>
            </a:lvl7pPr>
            <a:lvl8pPr lvl="7" algn="r">
              <a:lnSpc>
                <a:spcPct val="100000"/>
              </a:lnSpc>
              <a:spcAft>
                <a:spcPts val="0"/>
              </a:spcAft>
              <a:buNone/>
              <a:defRPr sz="1000">
                <a:solidFill>
                  <a:srgbClr val="FFFFFF"/>
                </a:solidFill>
              </a:defRPr>
            </a:lvl8pPr>
            <a:lvl9pPr lvl="8" algn="r">
              <a:lnSpc>
                <a:spcPct val="100000"/>
              </a:lnSpc>
              <a:spcAft>
                <a:spcPts val="0"/>
              </a:spcAft>
              <a:buNone/>
              <a:defRPr sz="1000">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7">
  <p:cSld name="AUTOLAYOUT_17">
    <p:spTree>
      <p:nvGrpSpPr>
        <p:cNvPr id="133" name="Shape 133"/>
        <p:cNvGrpSpPr/>
        <p:nvPr/>
      </p:nvGrpSpPr>
      <p:grpSpPr>
        <a:xfrm>
          <a:off x="0" y="0"/>
          <a:ext cx="0" cy="0"/>
          <a:chOff x="0" y="0"/>
          <a:chExt cx="0" cy="0"/>
        </a:xfrm>
      </p:grpSpPr>
      <p:sp>
        <p:nvSpPr>
          <p:cNvPr id="134" name="Google Shape;134;p20"/>
          <p:cNvSpPr/>
          <p:nvPr/>
        </p:nvSpPr>
        <p:spPr>
          <a:xfrm>
            <a:off x="-100" y="-125"/>
            <a:ext cx="9144000" cy="5143500"/>
          </a:xfrm>
          <a:prstGeom prst="rect">
            <a:avLst/>
          </a:prstGeom>
          <a:gradFill>
            <a:gsLst>
              <a:gs pos="0">
                <a:srgbClr val="696969"/>
              </a:gs>
              <a:gs pos="100000">
                <a:srgbClr val="1D1D1D"/>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20"/>
          <p:cNvSpPr/>
          <p:nvPr/>
        </p:nvSpPr>
        <p:spPr>
          <a:xfrm>
            <a:off x="0" y="0"/>
            <a:ext cx="3789300" cy="5143500"/>
          </a:xfrm>
          <a:prstGeom prst="rect">
            <a:avLst/>
          </a:prstGeom>
          <a:solidFill>
            <a:srgbClr val="C6282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20"/>
          <p:cNvSpPr txBox="1"/>
          <p:nvPr>
            <p:ph type="title"/>
          </p:nvPr>
        </p:nvSpPr>
        <p:spPr>
          <a:xfrm>
            <a:off x="265500" y="316700"/>
            <a:ext cx="3163500" cy="2607600"/>
          </a:xfrm>
          <a:prstGeom prst="rect">
            <a:avLst/>
          </a:prstGeom>
          <a:noFill/>
        </p:spPr>
        <p:txBody>
          <a:bodyPr anchorCtr="0" anchor="t" bIns="91425" lIns="91425" spcFirstLastPara="1" rIns="91425" wrap="square" tIns="91425">
            <a:normAutofit/>
          </a:bodyPr>
          <a:lstStyle>
            <a:lvl1pPr lvl="0" algn="l">
              <a:lnSpc>
                <a:spcPct val="100000"/>
              </a:lnSpc>
              <a:spcBef>
                <a:spcPts val="0"/>
              </a:spcBef>
              <a:spcAft>
                <a:spcPts val="0"/>
              </a:spcAft>
              <a:buClr>
                <a:srgbClr val="FFFFFF"/>
              </a:buClr>
              <a:buSzPts val="3600"/>
              <a:buNone/>
              <a:defRPr sz="3600">
                <a:solidFill>
                  <a:srgbClr val="FFFFFF"/>
                </a:solidFill>
              </a:defRPr>
            </a:lvl1pPr>
            <a:lvl2pPr lvl="1" algn="l">
              <a:lnSpc>
                <a:spcPct val="100000"/>
              </a:lnSpc>
              <a:spcBef>
                <a:spcPts val="0"/>
              </a:spcBef>
              <a:spcAft>
                <a:spcPts val="0"/>
              </a:spcAft>
              <a:buClr>
                <a:srgbClr val="FFFFFF"/>
              </a:buClr>
              <a:buSzPts val="3600"/>
              <a:buNone/>
              <a:defRPr sz="3600">
                <a:solidFill>
                  <a:srgbClr val="FFFFFF"/>
                </a:solidFill>
              </a:defRPr>
            </a:lvl2pPr>
            <a:lvl3pPr lvl="2" algn="l">
              <a:lnSpc>
                <a:spcPct val="100000"/>
              </a:lnSpc>
              <a:spcBef>
                <a:spcPts val="0"/>
              </a:spcBef>
              <a:spcAft>
                <a:spcPts val="0"/>
              </a:spcAft>
              <a:buClr>
                <a:srgbClr val="FFFFFF"/>
              </a:buClr>
              <a:buSzPts val="3600"/>
              <a:buNone/>
              <a:defRPr sz="3600">
                <a:solidFill>
                  <a:srgbClr val="FFFFFF"/>
                </a:solidFill>
              </a:defRPr>
            </a:lvl3pPr>
            <a:lvl4pPr lvl="3" algn="l">
              <a:lnSpc>
                <a:spcPct val="100000"/>
              </a:lnSpc>
              <a:spcBef>
                <a:spcPts val="0"/>
              </a:spcBef>
              <a:spcAft>
                <a:spcPts val="0"/>
              </a:spcAft>
              <a:buClr>
                <a:srgbClr val="FFFFFF"/>
              </a:buClr>
              <a:buSzPts val="3600"/>
              <a:buNone/>
              <a:defRPr sz="3600">
                <a:solidFill>
                  <a:srgbClr val="FFFFFF"/>
                </a:solidFill>
              </a:defRPr>
            </a:lvl4pPr>
            <a:lvl5pPr lvl="4" algn="l">
              <a:lnSpc>
                <a:spcPct val="100000"/>
              </a:lnSpc>
              <a:spcBef>
                <a:spcPts val="0"/>
              </a:spcBef>
              <a:spcAft>
                <a:spcPts val="0"/>
              </a:spcAft>
              <a:buClr>
                <a:srgbClr val="FFFFFF"/>
              </a:buClr>
              <a:buSzPts val="3600"/>
              <a:buNone/>
              <a:defRPr sz="3600">
                <a:solidFill>
                  <a:srgbClr val="FFFFFF"/>
                </a:solidFill>
              </a:defRPr>
            </a:lvl5pPr>
            <a:lvl6pPr lvl="5" algn="l">
              <a:lnSpc>
                <a:spcPct val="100000"/>
              </a:lnSpc>
              <a:spcBef>
                <a:spcPts val="0"/>
              </a:spcBef>
              <a:spcAft>
                <a:spcPts val="0"/>
              </a:spcAft>
              <a:buClr>
                <a:srgbClr val="FFFFFF"/>
              </a:buClr>
              <a:buSzPts val="3600"/>
              <a:buNone/>
              <a:defRPr sz="3600">
                <a:solidFill>
                  <a:srgbClr val="FFFFFF"/>
                </a:solidFill>
              </a:defRPr>
            </a:lvl6pPr>
            <a:lvl7pPr lvl="6" algn="l">
              <a:lnSpc>
                <a:spcPct val="100000"/>
              </a:lnSpc>
              <a:spcBef>
                <a:spcPts val="0"/>
              </a:spcBef>
              <a:spcAft>
                <a:spcPts val="0"/>
              </a:spcAft>
              <a:buClr>
                <a:srgbClr val="FFFFFF"/>
              </a:buClr>
              <a:buSzPts val="3600"/>
              <a:buNone/>
              <a:defRPr sz="3600">
                <a:solidFill>
                  <a:srgbClr val="FFFFFF"/>
                </a:solidFill>
              </a:defRPr>
            </a:lvl7pPr>
            <a:lvl8pPr lvl="7" algn="l">
              <a:lnSpc>
                <a:spcPct val="100000"/>
              </a:lnSpc>
              <a:spcBef>
                <a:spcPts val="0"/>
              </a:spcBef>
              <a:spcAft>
                <a:spcPts val="0"/>
              </a:spcAft>
              <a:buClr>
                <a:srgbClr val="FFFFFF"/>
              </a:buClr>
              <a:buSzPts val="3600"/>
              <a:buNone/>
              <a:defRPr sz="3600">
                <a:solidFill>
                  <a:srgbClr val="FFFFFF"/>
                </a:solidFill>
              </a:defRPr>
            </a:lvl8pPr>
            <a:lvl9pPr lvl="8" algn="l">
              <a:lnSpc>
                <a:spcPct val="100000"/>
              </a:lnSpc>
              <a:spcBef>
                <a:spcPts val="0"/>
              </a:spcBef>
              <a:spcAft>
                <a:spcPts val="0"/>
              </a:spcAft>
              <a:buClr>
                <a:srgbClr val="FFFFFF"/>
              </a:buClr>
              <a:buSzPts val="3600"/>
              <a:buNone/>
              <a:defRPr sz="3600">
                <a:solidFill>
                  <a:srgbClr val="FFFFFF"/>
                </a:solidFill>
              </a:defRPr>
            </a:lvl9pPr>
          </a:lstStyle>
          <a:p/>
        </p:txBody>
      </p:sp>
      <p:sp>
        <p:nvSpPr>
          <p:cNvPr id="137" name="Google Shape;137;p20"/>
          <p:cNvSpPr txBox="1"/>
          <p:nvPr>
            <p:ph idx="1" type="body"/>
          </p:nvPr>
        </p:nvSpPr>
        <p:spPr>
          <a:xfrm>
            <a:off x="4283675" y="316700"/>
            <a:ext cx="4407300" cy="3834000"/>
          </a:xfrm>
          <a:prstGeom prst="rect">
            <a:avLst/>
          </a:prstGeom>
          <a:noFill/>
        </p:spPr>
        <p:txBody>
          <a:bodyPr anchorCtr="0" anchor="t" bIns="91425" lIns="91425" spcFirstLastPara="1" rIns="91425" wrap="square" tIns="91425">
            <a:normAutofit/>
          </a:bodyPr>
          <a:lstStyle>
            <a:lvl1pPr indent="-342900" lvl="0" marL="457200" algn="l">
              <a:lnSpc>
                <a:spcPct val="115000"/>
              </a:lnSpc>
              <a:spcBef>
                <a:spcPts val="0"/>
              </a:spcBef>
              <a:spcAft>
                <a:spcPts val="0"/>
              </a:spcAft>
              <a:buClr>
                <a:srgbClr val="FFFFFF"/>
              </a:buClr>
              <a:buSzPts val="1800"/>
              <a:buChar char="●"/>
              <a:defRPr sz="1800">
                <a:solidFill>
                  <a:srgbClr val="FFFFFF"/>
                </a:solidFill>
              </a:defRPr>
            </a:lvl1pPr>
            <a:lvl2pPr indent="-298450" lvl="1" marL="914400" algn="l">
              <a:lnSpc>
                <a:spcPct val="115000"/>
              </a:lnSpc>
              <a:spcBef>
                <a:spcPts val="0"/>
              </a:spcBef>
              <a:spcAft>
                <a:spcPts val="0"/>
              </a:spcAft>
              <a:buClr>
                <a:srgbClr val="FFFFFF"/>
              </a:buClr>
              <a:buSzPts val="1100"/>
              <a:buChar char="○"/>
              <a:defRPr sz="1400">
                <a:solidFill>
                  <a:srgbClr val="FFFFFF"/>
                </a:solidFill>
              </a:defRPr>
            </a:lvl2pPr>
            <a:lvl3pPr indent="-298450" lvl="2" marL="1371600" algn="l">
              <a:lnSpc>
                <a:spcPct val="115000"/>
              </a:lnSpc>
              <a:spcBef>
                <a:spcPts val="0"/>
              </a:spcBef>
              <a:spcAft>
                <a:spcPts val="0"/>
              </a:spcAft>
              <a:buClr>
                <a:srgbClr val="FFFFFF"/>
              </a:buClr>
              <a:buSzPts val="1100"/>
              <a:buChar char="■"/>
              <a:defRPr sz="1400">
                <a:solidFill>
                  <a:srgbClr val="FFFFFF"/>
                </a:solidFill>
              </a:defRPr>
            </a:lvl3pPr>
            <a:lvl4pPr indent="-298450" lvl="3" marL="1828800" algn="l">
              <a:lnSpc>
                <a:spcPct val="115000"/>
              </a:lnSpc>
              <a:spcBef>
                <a:spcPts val="0"/>
              </a:spcBef>
              <a:spcAft>
                <a:spcPts val="0"/>
              </a:spcAft>
              <a:buClr>
                <a:srgbClr val="FFFFFF"/>
              </a:buClr>
              <a:buSzPts val="1100"/>
              <a:buChar char="●"/>
              <a:defRPr sz="1400">
                <a:solidFill>
                  <a:srgbClr val="FFFFFF"/>
                </a:solidFill>
              </a:defRPr>
            </a:lvl4pPr>
            <a:lvl5pPr indent="-298450" lvl="4" marL="2286000" algn="l">
              <a:lnSpc>
                <a:spcPct val="115000"/>
              </a:lnSpc>
              <a:spcBef>
                <a:spcPts val="0"/>
              </a:spcBef>
              <a:spcAft>
                <a:spcPts val="0"/>
              </a:spcAft>
              <a:buClr>
                <a:srgbClr val="FFFFFF"/>
              </a:buClr>
              <a:buSzPts val="1100"/>
              <a:buChar char="○"/>
              <a:defRPr sz="1400">
                <a:solidFill>
                  <a:srgbClr val="FFFFFF"/>
                </a:solidFill>
              </a:defRPr>
            </a:lvl5pPr>
            <a:lvl6pPr indent="-298450" lvl="5" marL="2743200" algn="l">
              <a:lnSpc>
                <a:spcPct val="115000"/>
              </a:lnSpc>
              <a:spcBef>
                <a:spcPts val="0"/>
              </a:spcBef>
              <a:spcAft>
                <a:spcPts val="0"/>
              </a:spcAft>
              <a:buClr>
                <a:srgbClr val="FFFFFF"/>
              </a:buClr>
              <a:buSzPts val="1100"/>
              <a:buChar char="■"/>
              <a:defRPr sz="1400">
                <a:solidFill>
                  <a:srgbClr val="FFFFFF"/>
                </a:solidFill>
              </a:defRPr>
            </a:lvl6pPr>
            <a:lvl7pPr indent="-298450" lvl="6" marL="3200400" algn="l">
              <a:lnSpc>
                <a:spcPct val="115000"/>
              </a:lnSpc>
              <a:spcBef>
                <a:spcPts val="0"/>
              </a:spcBef>
              <a:spcAft>
                <a:spcPts val="0"/>
              </a:spcAft>
              <a:buClr>
                <a:srgbClr val="FFFFFF"/>
              </a:buClr>
              <a:buSzPts val="1100"/>
              <a:buChar char="●"/>
              <a:defRPr sz="1400">
                <a:solidFill>
                  <a:srgbClr val="FFFFFF"/>
                </a:solidFill>
              </a:defRPr>
            </a:lvl7pPr>
            <a:lvl8pPr indent="-298450" lvl="7" marL="3657600" algn="l">
              <a:lnSpc>
                <a:spcPct val="115000"/>
              </a:lnSpc>
              <a:spcBef>
                <a:spcPts val="0"/>
              </a:spcBef>
              <a:spcAft>
                <a:spcPts val="0"/>
              </a:spcAft>
              <a:buClr>
                <a:srgbClr val="FFFFFF"/>
              </a:buClr>
              <a:buSzPts val="1100"/>
              <a:buChar char="○"/>
              <a:defRPr sz="1400">
                <a:solidFill>
                  <a:srgbClr val="FFFFFF"/>
                </a:solidFill>
              </a:defRPr>
            </a:lvl8pPr>
            <a:lvl9pPr indent="-298450" lvl="8" marL="4114800" algn="l">
              <a:lnSpc>
                <a:spcPct val="115000"/>
              </a:lnSpc>
              <a:spcBef>
                <a:spcPts val="0"/>
              </a:spcBef>
              <a:spcAft>
                <a:spcPts val="0"/>
              </a:spcAft>
              <a:buClr>
                <a:srgbClr val="FFFFFF"/>
              </a:buClr>
              <a:buSzPts val="1100"/>
              <a:buChar char="■"/>
              <a:defRPr sz="1400">
                <a:solidFill>
                  <a:srgbClr val="FFFFFF"/>
                </a:solidFill>
              </a:defRPr>
            </a:lvl9pPr>
          </a:lstStyle>
          <a:p/>
        </p:txBody>
      </p:sp>
      <p:sp>
        <p:nvSpPr>
          <p:cNvPr id="138" name="Google Shape;138;p20"/>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rmAutofit/>
          </a:bodyPr>
          <a:lstStyle>
            <a:lvl1pPr lvl="0" algn="r">
              <a:lnSpc>
                <a:spcPct val="100000"/>
              </a:lnSpc>
              <a:spcAft>
                <a:spcPts val="0"/>
              </a:spcAft>
              <a:buNone/>
              <a:defRPr sz="1000">
                <a:solidFill>
                  <a:srgbClr val="FFFFFF"/>
                </a:solidFill>
              </a:defRPr>
            </a:lvl1pPr>
            <a:lvl2pPr lvl="1" algn="r">
              <a:lnSpc>
                <a:spcPct val="100000"/>
              </a:lnSpc>
              <a:spcAft>
                <a:spcPts val="0"/>
              </a:spcAft>
              <a:buNone/>
              <a:defRPr sz="1000">
                <a:solidFill>
                  <a:srgbClr val="FFFFFF"/>
                </a:solidFill>
              </a:defRPr>
            </a:lvl2pPr>
            <a:lvl3pPr lvl="2" algn="r">
              <a:lnSpc>
                <a:spcPct val="100000"/>
              </a:lnSpc>
              <a:spcAft>
                <a:spcPts val="0"/>
              </a:spcAft>
              <a:buNone/>
              <a:defRPr sz="1000">
                <a:solidFill>
                  <a:srgbClr val="FFFFFF"/>
                </a:solidFill>
              </a:defRPr>
            </a:lvl3pPr>
            <a:lvl4pPr lvl="3" algn="r">
              <a:lnSpc>
                <a:spcPct val="100000"/>
              </a:lnSpc>
              <a:spcAft>
                <a:spcPts val="0"/>
              </a:spcAft>
              <a:buNone/>
              <a:defRPr sz="1000">
                <a:solidFill>
                  <a:srgbClr val="FFFFFF"/>
                </a:solidFill>
              </a:defRPr>
            </a:lvl4pPr>
            <a:lvl5pPr lvl="4" algn="r">
              <a:lnSpc>
                <a:spcPct val="100000"/>
              </a:lnSpc>
              <a:spcAft>
                <a:spcPts val="0"/>
              </a:spcAft>
              <a:buNone/>
              <a:defRPr sz="1000">
                <a:solidFill>
                  <a:srgbClr val="FFFFFF"/>
                </a:solidFill>
              </a:defRPr>
            </a:lvl5pPr>
            <a:lvl6pPr lvl="5" algn="r">
              <a:lnSpc>
                <a:spcPct val="100000"/>
              </a:lnSpc>
              <a:spcAft>
                <a:spcPts val="0"/>
              </a:spcAft>
              <a:buNone/>
              <a:defRPr sz="1000">
                <a:solidFill>
                  <a:srgbClr val="FFFFFF"/>
                </a:solidFill>
              </a:defRPr>
            </a:lvl6pPr>
            <a:lvl7pPr lvl="6" algn="r">
              <a:lnSpc>
                <a:spcPct val="100000"/>
              </a:lnSpc>
              <a:spcAft>
                <a:spcPts val="0"/>
              </a:spcAft>
              <a:buNone/>
              <a:defRPr sz="1000">
                <a:solidFill>
                  <a:srgbClr val="FFFFFF"/>
                </a:solidFill>
              </a:defRPr>
            </a:lvl7pPr>
            <a:lvl8pPr lvl="7" algn="r">
              <a:lnSpc>
                <a:spcPct val="100000"/>
              </a:lnSpc>
              <a:spcAft>
                <a:spcPts val="0"/>
              </a:spcAft>
              <a:buNone/>
              <a:defRPr sz="1000">
                <a:solidFill>
                  <a:srgbClr val="FFFFFF"/>
                </a:solidFill>
              </a:defRPr>
            </a:lvl8pPr>
            <a:lvl9pPr lvl="8" algn="r">
              <a:lnSpc>
                <a:spcPct val="100000"/>
              </a:lnSpc>
              <a:spcAft>
                <a:spcPts val="0"/>
              </a:spcAft>
              <a:buNone/>
              <a:defRPr sz="1000">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8">
  <p:cSld name="AUTOLAYOUT_18">
    <p:spTree>
      <p:nvGrpSpPr>
        <p:cNvPr id="139" name="Shape 139"/>
        <p:cNvGrpSpPr/>
        <p:nvPr/>
      </p:nvGrpSpPr>
      <p:grpSpPr>
        <a:xfrm>
          <a:off x="0" y="0"/>
          <a:ext cx="0" cy="0"/>
          <a:chOff x="0" y="0"/>
          <a:chExt cx="0" cy="0"/>
        </a:xfrm>
      </p:grpSpPr>
      <p:sp>
        <p:nvSpPr>
          <p:cNvPr id="140" name="Google Shape;140;p21"/>
          <p:cNvSpPr/>
          <p:nvPr/>
        </p:nvSpPr>
        <p:spPr>
          <a:xfrm>
            <a:off x="0" y="0"/>
            <a:ext cx="9144000" cy="51435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21"/>
          <p:cNvSpPr/>
          <p:nvPr/>
        </p:nvSpPr>
        <p:spPr>
          <a:xfrm>
            <a:off x="3341300" y="314875"/>
            <a:ext cx="5486400" cy="4513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21"/>
          <p:cNvSpPr/>
          <p:nvPr/>
        </p:nvSpPr>
        <p:spPr>
          <a:xfrm>
            <a:off x="0" y="0"/>
            <a:ext cx="3048000" cy="5143500"/>
          </a:xfrm>
          <a:prstGeom prst="rect">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21"/>
          <p:cNvSpPr/>
          <p:nvPr/>
        </p:nvSpPr>
        <p:spPr>
          <a:xfrm>
            <a:off x="3341300" y="314875"/>
            <a:ext cx="5486400" cy="113400"/>
          </a:xfrm>
          <a:prstGeom prst="rect">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21"/>
          <p:cNvSpPr txBox="1"/>
          <p:nvPr>
            <p:ph type="title"/>
          </p:nvPr>
        </p:nvSpPr>
        <p:spPr>
          <a:xfrm>
            <a:off x="348300" y="428200"/>
            <a:ext cx="2351400" cy="4399800"/>
          </a:xfrm>
          <a:prstGeom prst="rect">
            <a:avLst/>
          </a:prstGeom>
          <a:noFill/>
        </p:spPr>
        <p:txBody>
          <a:bodyPr anchorCtr="0" anchor="t" bIns="91425" lIns="91425" spcFirstLastPara="1" rIns="91425" wrap="square" tIns="91425">
            <a:normAutofit/>
          </a:bodyPr>
          <a:lstStyle>
            <a:lvl1pPr lvl="0" algn="l">
              <a:lnSpc>
                <a:spcPct val="100000"/>
              </a:lnSpc>
              <a:spcBef>
                <a:spcPts val="0"/>
              </a:spcBef>
              <a:spcAft>
                <a:spcPts val="0"/>
              </a:spcAft>
              <a:buClr>
                <a:srgbClr val="FFFFFF"/>
              </a:buClr>
              <a:buSzPts val="2800"/>
              <a:buNone/>
              <a:defRPr b="1" sz="2800">
                <a:solidFill>
                  <a:srgbClr val="FFFFFF"/>
                </a:solidFill>
              </a:defRPr>
            </a:lvl1pPr>
            <a:lvl2pPr lvl="1" algn="l">
              <a:lnSpc>
                <a:spcPct val="100000"/>
              </a:lnSpc>
              <a:spcBef>
                <a:spcPts val="0"/>
              </a:spcBef>
              <a:spcAft>
                <a:spcPts val="0"/>
              </a:spcAft>
              <a:buClr>
                <a:srgbClr val="FFFFFF"/>
              </a:buClr>
              <a:buSzPts val="2800"/>
              <a:buNone/>
              <a:defRPr b="1" sz="2800">
                <a:solidFill>
                  <a:srgbClr val="FFFFFF"/>
                </a:solidFill>
              </a:defRPr>
            </a:lvl2pPr>
            <a:lvl3pPr lvl="2" algn="l">
              <a:lnSpc>
                <a:spcPct val="100000"/>
              </a:lnSpc>
              <a:spcBef>
                <a:spcPts val="0"/>
              </a:spcBef>
              <a:spcAft>
                <a:spcPts val="0"/>
              </a:spcAft>
              <a:buClr>
                <a:srgbClr val="FFFFFF"/>
              </a:buClr>
              <a:buSzPts val="2800"/>
              <a:buNone/>
              <a:defRPr b="1" sz="2800">
                <a:solidFill>
                  <a:srgbClr val="FFFFFF"/>
                </a:solidFill>
              </a:defRPr>
            </a:lvl3pPr>
            <a:lvl4pPr lvl="3" algn="l">
              <a:lnSpc>
                <a:spcPct val="100000"/>
              </a:lnSpc>
              <a:spcBef>
                <a:spcPts val="0"/>
              </a:spcBef>
              <a:spcAft>
                <a:spcPts val="0"/>
              </a:spcAft>
              <a:buClr>
                <a:srgbClr val="FFFFFF"/>
              </a:buClr>
              <a:buSzPts val="2800"/>
              <a:buNone/>
              <a:defRPr b="1" sz="2800">
                <a:solidFill>
                  <a:srgbClr val="FFFFFF"/>
                </a:solidFill>
              </a:defRPr>
            </a:lvl4pPr>
            <a:lvl5pPr lvl="4" algn="l">
              <a:lnSpc>
                <a:spcPct val="100000"/>
              </a:lnSpc>
              <a:spcBef>
                <a:spcPts val="0"/>
              </a:spcBef>
              <a:spcAft>
                <a:spcPts val="0"/>
              </a:spcAft>
              <a:buClr>
                <a:srgbClr val="FFFFFF"/>
              </a:buClr>
              <a:buSzPts val="2800"/>
              <a:buNone/>
              <a:defRPr b="1" sz="2800">
                <a:solidFill>
                  <a:srgbClr val="FFFFFF"/>
                </a:solidFill>
              </a:defRPr>
            </a:lvl5pPr>
            <a:lvl6pPr lvl="5" algn="l">
              <a:lnSpc>
                <a:spcPct val="100000"/>
              </a:lnSpc>
              <a:spcBef>
                <a:spcPts val="0"/>
              </a:spcBef>
              <a:spcAft>
                <a:spcPts val="0"/>
              </a:spcAft>
              <a:buClr>
                <a:srgbClr val="FFFFFF"/>
              </a:buClr>
              <a:buSzPts val="2800"/>
              <a:buNone/>
              <a:defRPr b="1" sz="2800">
                <a:solidFill>
                  <a:srgbClr val="FFFFFF"/>
                </a:solidFill>
              </a:defRPr>
            </a:lvl6pPr>
            <a:lvl7pPr lvl="6" algn="l">
              <a:lnSpc>
                <a:spcPct val="100000"/>
              </a:lnSpc>
              <a:spcBef>
                <a:spcPts val="0"/>
              </a:spcBef>
              <a:spcAft>
                <a:spcPts val="0"/>
              </a:spcAft>
              <a:buClr>
                <a:srgbClr val="FFFFFF"/>
              </a:buClr>
              <a:buSzPts val="2800"/>
              <a:buNone/>
              <a:defRPr b="1" sz="2800">
                <a:solidFill>
                  <a:srgbClr val="FFFFFF"/>
                </a:solidFill>
              </a:defRPr>
            </a:lvl7pPr>
            <a:lvl8pPr lvl="7" algn="l">
              <a:lnSpc>
                <a:spcPct val="100000"/>
              </a:lnSpc>
              <a:spcBef>
                <a:spcPts val="0"/>
              </a:spcBef>
              <a:spcAft>
                <a:spcPts val="0"/>
              </a:spcAft>
              <a:buClr>
                <a:srgbClr val="FFFFFF"/>
              </a:buClr>
              <a:buSzPts val="2800"/>
              <a:buNone/>
              <a:defRPr b="1" sz="2800">
                <a:solidFill>
                  <a:srgbClr val="FFFFFF"/>
                </a:solidFill>
              </a:defRPr>
            </a:lvl8pPr>
            <a:lvl9pPr lvl="8" algn="l">
              <a:lnSpc>
                <a:spcPct val="100000"/>
              </a:lnSpc>
              <a:spcBef>
                <a:spcPts val="0"/>
              </a:spcBef>
              <a:spcAft>
                <a:spcPts val="0"/>
              </a:spcAft>
              <a:buClr>
                <a:srgbClr val="FFFFFF"/>
              </a:buClr>
              <a:buSzPts val="2800"/>
              <a:buNone/>
              <a:defRPr b="1" sz="2800">
                <a:solidFill>
                  <a:srgbClr val="FFFFFF"/>
                </a:solidFill>
              </a:defRPr>
            </a:lvl9pPr>
          </a:lstStyle>
          <a:p/>
        </p:txBody>
      </p:sp>
      <p:sp>
        <p:nvSpPr>
          <p:cNvPr id="145" name="Google Shape;145;p21"/>
          <p:cNvSpPr txBox="1"/>
          <p:nvPr>
            <p:ph idx="1" type="body"/>
          </p:nvPr>
        </p:nvSpPr>
        <p:spPr>
          <a:xfrm>
            <a:off x="3539325" y="593900"/>
            <a:ext cx="5090400" cy="4011600"/>
          </a:xfrm>
          <a:prstGeom prst="rect">
            <a:avLst/>
          </a:prstGeom>
          <a:noFill/>
        </p:spPr>
        <p:txBody>
          <a:bodyPr anchorCtr="0" anchor="t" bIns="91425" lIns="91425" spcFirstLastPara="1" rIns="91425" wrap="square" tIns="91425">
            <a:normAutofit/>
          </a:bodyPr>
          <a:lstStyle>
            <a:lvl1pPr indent="-317500" lvl="0" marL="457200" algn="l">
              <a:lnSpc>
                <a:spcPct val="115000"/>
              </a:lnSpc>
              <a:spcBef>
                <a:spcPts val="0"/>
              </a:spcBef>
              <a:spcAft>
                <a:spcPts val="0"/>
              </a:spcAft>
              <a:buClr>
                <a:srgbClr val="666666"/>
              </a:buClr>
              <a:buSzPts val="1400"/>
              <a:buChar char="●"/>
              <a:defRPr sz="1400">
                <a:solidFill>
                  <a:srgbClr val="666666"/>
                </a:solidFill>
              </a:defRPr>
            </a:lvl1pPr>
            <a:lvl2pPr indent="-304800" lvl="1" marL="914400" algn="l">
              <a:lnSpc>
                <a:spcPct val="115000"/>
              </a:lnSpc>
              <a:spcBef>
                <a:spcPts val="0"/>
              </a:spcBef>
              <a:spcAft>
                <a:spcPts val="0"/>
              </a:spcAft>
              <a:buClr>
                <a:srgbClr val="666666"/>
              </a:buClr>
              <a:buSzPts val="1200"/>
              <a:buChar char="○"/>
              <a:defRPr sz="1200">
                <a:solidFill>
                  <a:srgbClr val="666666"/>
                </a:solidFill>
              </a:defRPr>
            </a:lvl2pPr>
            <a:lvl3pPr indent="-304800" lvl="2" marL="1371600" algn="l">
              <a:lnSpc>
                <a:spcPct val="115000"/>
              </a:lnSpc>
              <a:spcBef>
                <a:spcPts val="0"/>
              </a:spcBef>
              <a:spcAft>
                <a:spcPts val="0"/>
              </a:spcAft>
              <a:buClr>
                <a:srgbClr val="666666"/>
              </a:buClr>
              <a:buSzPts val="1200"/>
              <a:buChar char="■"/>
              <a:defRPr sz="1200">
                <a:solidFill>
                  <a:srgbClr val="666666"/>
                </a:solidFill>
              </a:defRPr>
            </a:lvl3pPr>
            <a:lvl4pPr indent="-304800" lvl="3" marL="1828800" algn="l">
              <a:lnSpc>
                <a:spcPct val="115000"/>
              </a:lnSpc>
              <a:spcBef>
                <a:spcPts val="0"/>
              </a:spcBef>
              <a:spcAft>
                <a:spcPts val="0"/>
              </a:spcAft>
              <a:buClr>
                <a:srgbClr val="666666"/>
              </a:buClr>
              <a:buSzPts val="1200"/>
              <a:buChar char="●"/>
              <a:defRPr sz="1200">
                <a:solidFill>
                  <a:srgbClr val="666666"/>
                </a:solidFill>
              </a:defRPr>
            </a:lvl4pPr>
            <a:lvl5pPr indent="-304800" lvl="4" marL="2286000" algn="l">
              <a:lnSpc>
                <a:spcPct val="115000"/>
              </a:lnSpc>
              <a:spcBef>
                <a:spcPts val="0"/>
              </a:spcBef>
              <a:spcAft>
                <a:spcPts val="0"/>
              </a:spcAft>
              <a:buClr>
                <a:srgbClr val="666666"/>
              </a:buClr>
              <a:buSzPts val="1200"/>
              <a:buChar char="○"/>
              <a:defRPr sz="1200">
                <a:solidFill>
                  <a:srgbClr val="666666"/>
                </a:solidFill>
              </a:defRPr>
            </a:lvl5pPr>
            <a:lvl6pPr indent="-304800" lvl="5" marL="2743200" algn="l">
              <a:lnSpc>
                <a:spcPct val="115000"/>
              </a:lnSpc>
              <a:spcBef>
                <a:spcPts val="0"/>
              </a:spcBef>
              <a:spcAft>
                <a:spcPts val="0"/>
              </a:spcAft>
              <a:buClr>
                <a:srgbClr val="666666"/>
              </a:buClr>
              <a:buSzPts val="1200"/>
              <a:buChar char="■"/>
              <a:defRPr sz="1200">
                <a:solidFill>
                  <a:srgbClr val="666666"/>
                </a:solidFill>
              </a:defRPr>
            </a:lvl6pPr>
            <a:lvl7pPr indent="-304800" lvl="6" marL="3200400" algn="l">
              <a:lnSpc>
                <a:spcPct val="115000"/>
              </a:lnSpc>
              <a:spcBef>
                <a:spcPts val="0"/>
              </a:spcBef>
              <a:spcAft>
                <a:spcPts val="0"/>
              </a:spcAft>
              <a:buClr>
                <a:srgbClr val="666666"/>
              </a:buClr>
              <a:buSzPts val="1200"/>
              <a:buChar char="●"/>
              <a:defRPr sz="1200">
                <a:solidFill>
                  <a:srgbClr val="666666"/>
                </a:solidFill>
              </a:defRPr>
            </a:lvl7pPr>
            <a:lvl8pPr indent="-304800" lvl="7" marL="3657600" algn="l">
              <a:lnSpc>
                <a:spcPct val="115000"/>
              </a:lnSpc>
              <a:spcBef>
                <a:spcPts val="0"/>
              </a:spcBef>
              <a:spcAft>
                <a:spcPts val="0"/>
              </a:spcAft>
              <a:buClr>
                <a:srgbClr val="666666"/>
              </a:buClr>
              <a:buSzPts val="1200"/>
              <a:buChar char="○"/>
              <a:defRPr sz="1200">
                <a:solidFill>
                  <a:srgbClr val="666666"/>
                </a:solidFill>
              </a:defRPr>
            </a:lvl8pPr>
            <a:lvl9pPr indent="-304800" lvl="8" marL="4114800" algn="l">
              <a:lnSpc>
                <a:spcPct val="115000"/>
              </a:lnSpc>
              <a:spcBef>
                <a:spcPts val="0"/>
              </a:spcBef>
              <a:spcAft>
                <a:spcPts val="0"/>
              </a:spcAft>
              <a:buClr>
                <a:srgbClr val="666666"/>
              </a:buClr>
              <a:buSzPts val="1200"/>
              <a:buChar char="■"/>
              <a:defRPr sz="1200">
                <a:solidFill>
                  <a:srgbClr val="666666"/>
                </a:solidFill>
              </a:defRPr>
            </a:lvl9pPr>
          </a:lstStyle>
          <a:p/>
        </p:txBody>
      </p:sp>
      <p:sp>
        <p:nvSpPr>
          <p:cNvPr id="146" name="Google Shape;146;p21"/>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rmAutofit/>
          </a:bodyPr>
          <a:lstStyle>
            <a:lvl1pPr lvl="0" algn="r">
              <a:lnSpc>
                <a:spcPct val="100000"/>
              </a:lnSpc>
              <a:spcAft>
                <a:spcPts val="0"/>
              </a:spcAft>
              <a:buNone/>
              <a:defRPr sz="1000">
                <a:solidFill>
                  <a:srgbClr val="666666"/>
                </a:solidFill>
              </a:defRPr>
            </a:lvl1pPr>
            <a:lvl2pPr lvl="1" algn="r">
              <a:lnSpc>
                <a:spcPct val="100000"/>
              </a:lnSpc>
              <a:spcAft>
                <a:spcPts val="0"/>
              </a:spcAft>
              <a:buNone/>
              <a:defRPr sz="1000">
                <a:solidFill>
                  <a:srgbClr val="666666"/>
                </a:solidFill>
              </a:defRPr>
            </a:lvl2pPr>
            <a:lvl3pPr lvl="2" algn="r">
              <a:lnSpc>
                <a:spcPct val="100000"/>
              </a:lnSpc>
              <a:spcAft>
                <a:spcPts val="0"/>
              </a:spcAft>
              <a:buNone/>
              <a:defRPr sz="1000">
                <a:solidFill>
                  <a:srgbClr val="666666"/>
                </a:solidFill>
              </a:defRPr>
            </a:lvl3pPr>
            <a:lvl4pPr lvl="3" algn="r">
              <a:lnSpc>
                <a:spcPct val="100000"/>
              </a:lnSpc>
              <a:spcAft>
                <a:spcPts val="0"/>
              </a:spcAft>
              <a:buNone/>
              <a:defRPr sz="1000">
                <a:solidFill>
                  <a:srgbClr val="666666"/>
                </a:solidFill>
              </a:defRPr>
            </a:lvl4pPr>
            <a:lvl5pPr lvl="4" algn="r">
              <a:lnSpc>
                <a:spcPct val="100000"/>
              </a:lnSpc>
              <a:spcAft>
                <a:spcPts val="0"/>
              </a:spcAft>
              <a:buNone/>
              <a:defRPr sz="1000">
                <a:solidFill>
                  <a:srgbClr val="666666"/>
                </a:solidFill>
              </a:defRPr>
            </a:lvl5pPr>
            <a:lvl6pPr lvl="5" algn="r">
              <a:lnSpc>
                <a:spcPct val="100000"/>
              </a:lnSpc>
              <a:spcAft>
                <a:spcPts val="0"/>
              </a:spcAft>
              <a:buNone/>
              <a:defRPr sz="1000">
                <a:solidFill>
                  <a:srgbClr val="666666"/>
                </a:solidFill>
              </a:defRPr>
            </a:lvl6pPr>
            <a:lvl7pPr lvl="6" algn="r">
              <a:lnSpc>
                <a:spcPct val="100000"/>
              </a:lnSpc>
              <a:spcAft>
                <a:spcPts val="0"/>
              </a:spcAft>
              <a:buNone/>
              <a:defRPr sz="1000">
                <a:solidFill>
                  <a:srgbClr val="666666"/>
                </a:solidFill>
              </a:defRPr>
            </a:lvl7pPr>
            <a:lvl8pPr lvl="7" algn="r">
              <a:lnSpc>
                <a:spcPct val="100000"/>
              </a:lnSpc>
              <a:spcAft>
                <a:spcPts val="0"/>
              </a:spcAft>
              <a:buNone/>
              <a:defRPr sz="1000">
                <a:solidFill>
                  <a:srgbClr val="666666"/>
                </a:solidFill>
              </a:defRPr>
            </a:lvl8pPr>
            <a:lvl9pPr lvl="8" algn="r">
              <a:lnSpc>
                <a:spcPct val="100000"/>
              </a:lnSpc>
              <a:spcAft>
                <a:spcPts val="0"/>
              </a:spcAft>
              <a:buNone/>
              <a:defRPr sz="1000">
                <a:solidFill>
                  <a:srgbClr val="666666"/>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20">
  <p:cSld name="AUTOLAYOUT_20">
    <p:spTree>
      <p:nvGrpSpPr>
        <p:cNvPr id="147" name="Shape 147"/>
        <p:cNvGrpSpPr/>
        <p:nvPr/>
      </p:nvGrpSpPr>
      <p:grpSpPr>
        <a:xfrm>
          <a:off x="0" y="0"/>
          <a:ext cx="0" cy="0"/>
          <a:chOff x="0" y="0"/>
          <a:chExt cx="0" cy="0"/>
        </a:xfrm>
      </p:grpSpPr>
      <p:sp>
        <p:nvSpPr>
          <p:cNvPr id="148" name="Google Shape;148;p22"/>
          <p:cNvSpPr/>
          <p:nvPr/>
        </p:nvSpPr>
        <p:spPr>
          <a:xfrm>
            <a:off x="0" y="0"/>
            <a:ext cx="9144000" cy="5143500"/>
          </a:xfrm>
          <a:prstGeom prst="rect">
            <a:avLst/>
          </a:prstGeom>
          <a:solidFill>
            <a:srgbClr val="1129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9" name="Google Shape;149;p22"/>
          <p:cNvPicPr preferRelativeResize="0"/>
          <p:nvPr/>
        </p:nvPicPr>
        <p:blipFill rotWithShape="1">
          <a:blip r:embed="rId2">
            <a:alphaModFix/>
          </a:blip>
          <a:srcRect b="0" l="38684" r="0" t="0"/>
          <a:stretch/>
        </p:blipFill>
        <p:spPr>
          <a:xfrm>
            <a:off x="2291" y="1007350"/>
            <a:ext cx="1272100" cy="3128806"/>
          </a:xfrm>
          <a:prstGeom prst="rect">
            <a:avLst/>
          </a:prstGeom>
          <a:noFill/>
          <a:ln>
            <a:noFill/>
          </a:ln>
        </p:spPr>
      </p:pic>
      <p:sp>
        <p:nvSpPr>
          <p:cNvPr id="150" name="Google Shape;150;p22"/>
          <p:cNvSpPr txBox="1"/>
          <p:nvPr>
            <p:ph type="ctrTitle"/>
          </p:nvPr>
        </p:nvSpPr>
        <p:spPr>
          <a:xfrm>
            <a:off x="1884750" y="711325"/>
            <a:ext cx="6947700" cy="996000"/>
          </a:xfrm>
          <a:prstGeom prst="rect">
            <a:avLst/>
          </a:prstGeom>
          <a:noFill/>
        </p:spPr>
        <p:txBody>
          <a:bodyPr anchorCtr="0" anchor="b" bIns="91425" lIns="91425" spcFirstLastPara="1" rIns="91425" wrap="square" tIns="91425">
            <a:normAutofit/>
          </a:bodyPr>
          <a:lstStyle>
            <a:lvl1pPr lvl="0" algn="l">
              <a:lnSpc>
                <a:spcPct val="100000"/>
              </a:lnSpc>
              <a:spcBef>
                <a:spcPts val="0"/>
              </a:spcBef>
              <a:spcAft>
                <a:spcPts val="0"/>
              </a:spcAft>
              <a:buClr>
                <a:srgbClr val="FFFFFF"/>
              </a:buClr>
              <a:buSzPts val="3000"/>
              <a:buNone/>
              <a:defRPr sz="3000">
                <a:solidFill>
                  <a:srgbClr val="FFFFFF"/>
                </a:solidFill>
              </a:defRPr>
            </a:lvl1pPr>
            <a:lvl2pPr lvl="1" algn="l">
              <a:lnSpc>
                <a:spcPct val="100000"/>
              </a:lnSpc>
              <a:spcBef>
                <a:spcPts val="0"/>
              </a:spcBef>
              <a:spcAft>
                <a:spcPts val="0"/>
              </a:spcAft>
              <a:buClr>
                <a:srgbClr val="FFFFFF"/>
              </a:buClr>
              <a:buSzPts val="3000"/>
              <a:buNone/>
              <a:defRPr sz="3000">
                <a:solidFill>
                  <a:srgbClr val="FFFFFF"/>
                </a:solidFill>
              </a:defRPr>
            </a:lvl2pPr>
            <a:lvl3pPr lvl="2" algn="l">
              <a:lnSpc>
                <a:spcPct val="100000"/>
              </a:lnSpc>
              <a:spcBef>
                <a:spcPts val="0"/>
              </a:spcBef>
              <a:spcAft>
                <a:spcPts val="0"/>
              </a:spcAft>
              <a:buClr>
                <a:srgbClr val="FFFFFF"/>
              </a:buClr>
              <a:buSzPts val="3000"/>
              <a:buNone/>
              <a:defRPr sz="3000">
                <a:solidFill>
                  <a:srgbClr val="FFFFFF"/>
                </a:solidFill>
              </a:defRPr>
            </a:lvl3pPr>
            <a:lvl4pPr lvl="3" algn="l">
              <a:lnSpc>
                <a:spcPct val="100000"/>
              </a:lnSpc>
              <a:spcBef>
                <a:spcPts val="0"/>
              </a:spcBef>
              <a:spcAft>
                <a:spcPts val="0"/>
              </a:spcAft>
              <a:buClr>
                <a:srgbClr val="FFFFFF"/>
              </a:buClr>
              <a:buSzPts val="3000"/>
              <a:buNone/>
              <a:defRPr sz="3000">
                <a:solidFill>
                  <a:srgbClr val="FFFFFF"/>
                </a:solidFill>
              </a:defRPr>
            </a:lvl4pPr>
            <a:lvl5pPr lvl="4" algn="l">
              <a:lnSpc>
                <a:spcPct val="100000"/>
              </a:lnSpc>
              <a:spcBef>
                <a:spcPts val="0"/>
              </a:spcBef>
              <a:spcAft>
                <a:spcPts val="0"/>
              </a:spcAft>
              <a:buClr>
                <a:srgbClr val="FFFFFF"/>
              </a:buClr>
              <a:buSzPts val="3000"/>
              <a:buNone/>
              <a:defRPr sz="3000">
                <a:solidFill>
                  <a:srgbClr val="FFFFFF"/>
                </a:solidFill>
              </a:defRPr>
            </a:lvl5pPr>
            <a:lvl6pPr lvl="5" algn="l">
              <a:lnSpc>
                <a:spcPct val="100000"/>
              </a:lnSpc>
              <a:spcBef>
                <a:spcPts val="0"/>
              </a:spcBef>
              <a:spcAft>
                <a:spcPts val="0"/>
              </a:spcAft>
              <a:buClr>
                <a:srgbClr val="FFFFFF"/>
              </a:buClr>
              <a:buSzPts val="3000"/>
              <a:buNone/>
              <a:defRPr sz="3000">
                <a:solidFill>
                  <a:srgbClr val="FFFFFF"/>
                </a:solidFill>
              </a:defRPr>
            </a:lvl6pPr>
            <a:lvl7pPr lvl="6" algn="l">
              <a:lnSpc>
                <a:spcPct val="100000"/>
              </a:lnSpc>
              <a:spcBef>
                <a:spcPts val="0"/>
              </a:spcBef>
              <a:spcAft>
                <a:spcPts val="0"/>
              </a:spcAft>
              <a:buClr>
                <a:srgbClr val="FFFFFF"/>
              </a:buClr>
              <a:buSzPts val="3000"/>
              <a:buNone/>
              <a:defRPr sz="3000">
                <a:solidFill>
                  <a:srgbClr val="FFFFFF"/>
                </a:solidFill>
              </a:defRPr>
            </a:lvl7pPr>
            <a:lvl8pPr lvl="7" algn="l">
              <a:lnSpc>
                <a:spcPct val="100000"/>
              </a:lnSpc>
              <a:spcBef>
                <a:spcPts val="0"/>
              </a:spcBef>
              <a:spcAft>
                <a:spcPts val="0"/>
              </a:spcAft>
              <a:buClr>
                <a:srgbClr val="FFFFFF"/>
              </a:buClr>
              <a:buSzPts val="3000"/>
              <a:buNone/>
              <a:defRPr sz="3000">
                <a:solidFill>
                  <a:srgbClr val="FFFFFF"/>
                </a:solidFill>
              </a:defRPr>
            </a:lvl8pPr>
            <a:lvl9pPr lvl="8" algn="l">
              <a:lnSpc>
                <a:spcPct val="100000"/>
              </a:lnSpc>
              <a:spcBef>
                <a:spcPts val="0"/>
              </a:spcBef>
              <a:spcAft>
                <a:spcPts val="0"/>
              </a:spcAft>
              <a:buClr>
                <a:srgbClr val="FFFFFF"/>
              </a:buClr>
              <a:buSzPts val="3000"/>
              <a:buNone/>
              <a:defRPr sz="3000">
                <a:solidFill>
                  <a:srgbClr val="FFFFFF"/>
                </a:solidFill>
              </a:defRPr>
            </a:lvl9pPr>
          </a:lstStyle>
          <a:p/>
        </p:txBody>
      </p:sp>
      <p:sp>
        <p:nvSpPr>
          <p:cNvPr id="151" name="Google Shape;151;p22"/>
          <p:cNvSpPr txBox="1"/>
          <p:nvPr>
            <p:ph idx="1" type="body"/>
          </p:nvPr>
        </p:nvSpPr>
        <p:spPr>
          <a:xfrm>
            <a:off x="1884750" y="1825575"/>
            <a:ext cx="6947700" cy="2743200"/>
          </a:xfrm>
          <a:prstGeom prst="rect">
            <a:avLst/>
          </a:prstGeom>
          <a:noFill/>
        </p:spPr>
        <p:txBody>
          <a:bodyPr anchorCtr="0" anchor="t" bIns="91425" lIns="91425" spcFirstLastPara="1" rIns="91425" wrap="square" tIns="91425">
            <a:normAutofit/>
          </a:bodyPr>
          <a:lstStyle>
            <a:lvl1pPr indent="-330200" lvl="0" marL="457200" algn="l">
              <a:lnSpc>
                <a:spcPct val="115000"/>
              </a:lnSpc>
              <a:spcBef>
                <a:spcPts val="0"/>
              </a:spcBef>
              <a:spcAft>
                <a:spcPts val="0"/>
              </a:spcAft>
              <a:buClr>
                <a:srgbClr val="FFFFFF"/>
              </a:buClr>
              <a:buSzPts val="1600"/>
              <a:buChar char="●"/>
              <a:defRPr sz="1600">
                <a:solidFill>
                  <a:srgbClr val="FFFFFF"/>
                </a:solidFill>
              </a:defRPr>
            </a:lvl1pPr>
            <a:lvl2pPr indent="-298450" lvl="1" marL="914400" algn="l">
              <a:lnSpc>
                <a:spcPct val="115000"/>
              </a:lnSpc>
              <a:spcBef>
                <a:spcPts val="0"/>
              </a:spcBef>
              <a:spcAft>
                <a:spcPts val="0"/>
              </a:spcAft>
              <a:buClr>
                <a:srgbClr val="FFFFFF"/>
              </a:buClr>
              <a:buSzPts val="1100"/>
              <a:buChar char="○"/>
              <a:defRPr sz="1400">
                <a:solidFill>
                  <a:srgbClr val="FFFFFF"/>
                </a:solidFill>
              </a:defRPr>
            </a:lvl2pPr>
            <a:lvl3pPr indent="-298450" lvl="2" marL="1371600" algn="l">
              <a:lnSpc>
                <a:spcPct val="115000"/>
              </a:lnSpc>
              <a:spcBef>
                <a:spcPts val="0"/>
              </a:spcBef>
              <a:spcAft>
                <a:spcPts val="0"/>
              </a:spcAft>
              <a:buClr>
                <a:srgbClr val="FFFFFF"/>
              </a:buClr>
              <a:buSzPts val="1100"/>
              <a:buChar char="■"/>
              <a:defRPr sz="1400">
                <a:solidFill>
                  <a:srgbClr val="FFFFFF"/>
                </a:solidFill>
              </a:defRPr>
            </a:lvl3pPr>
            <a:lvl4pPr indent="-298450" lvl="3" marL="1828800" algn="l">
              <a:lnSpc>
                <a:spcPct val="115000"/>
              </a:lnSpc>
              <a:spcBef>
                <a:spcPts val="0"/>
              </a:spcBef>
              <a:spcAft>
                <a:spcPts val="0"/>
              </a:spcAft>
              <a:buClr>
                <a:srgbClr val="FFFFFF"/>
              </a:buClr>
              <a:buSzPts val="1100"/>
              <a:buChar char="●"/>
              <a:defRPr sz="1400">
                <a:solidFill>
                  <a:srgbClr val="FFFFFF"/>
                </a:solidFill>
              </a:defRPr>
            </a:lvl4pPr>
            <a:lvl5pPr indent="-298450" lvl="4" marL="2286000" algn="l">
              <a:lnSpc>
                <a:spcPct val="115000"/>
              </a:lnSpc>
              <a:spcBef>
                <a:spcPts val="0"/>
              </a:spcBef>
              <a:spcAft>
                <a:spcPts val="0"/>
              </a:spcAft>
              <a:buClr>
                <a:srgbClr val="FFFFFF"/>
              </a:buClr>
              <a:buSzPts val="1100"/>
              <a:buChar char="○"/>
              <a:defRPr sz="1400">
                <a:solidFill>
                  <a:srgbClr val="FFFFFF"/>
                </a:solidFill>
              </a:defRPr>
            </a:lvl5pPr>
            <a:lvl6pPr indent="-298450" lvl="5" marL="2743200" algn="l">
              <a:lnSpc>
                <a:spcPct val="115000"/>
              </a:lnSpc>
              <a:spcBef>
                <a:spcPts val="0"/>
              </a:spcBef>
              <a:spcAft>
                <a:spcPts val="0"/>
              </a:spcAft>
              <a:buClr>
                <a:srgbClr val="FFFFFF"/>
              </a:buClr>
              <a:buSzPts val="1100"/>
              <a:buChar char="■"/>
              <a:defRPr sz="1400">
                <a:solidFill>
                  <a:srgbClr val="FFFFFF"/>
                </a:solidFill>
              </a:defRPr>
            </a:lvl6pPr>
            <a:lvl7pPr indent="-298450" lvl="6" marL="3200400" algn="l">
              <a:lnSpc>
                <a:spcPct val="115000"/>
              </a:lnSpc>
              <a:spcBef>
                <a:spcPts val="0"/>
              </a:spcBef>
              <a:spcAft>
                <a:spcPts val="0"/>
              </a:spcAft>
              <a:buClr>
                <a:srgbClr val="FFFFFF"/>
              </a:buClr>
              <a:buSzPts val="1100"/>
              <a:buChar char="●"/>
              <a:defRPr sz="1400">
                <a:solidFill>
                  <a:srgbClr val="FFFFFF"/>
                </a:solidFill>
              </a:defRPr>
            </a:lvl7pPr>
            <a:lvl8pPr indent="-298450" lvl="7" marL="3657600" algn="l">
              <a:lnSpc>
                <a:spcPct val="115000"/>
              </a:lnSpc>
              <a:spcBef>
                <a:spcPts val="0"/>
              </a:spcBef>
              <a:spcAft>
                <a:spcPts val="0"/>
              </a:spcAft>
              <a:buClr>
                <a:srgbClr val="FFFFFF"/>
              </a:buClr>
              <a:buSzPts val="1100"/>
              <a:buChar char="○"/>
              <a:defRPr sz="1400">
                <a:solidFill>
                  <a:srgbClr val="FFFFFF"/>
                </a:solidFill>
              </a:defRPr>
            </a:lvl8pPr>
            <a:lvl9pPr indent="-298450" lvl="8" marL="4114800" algn="l">
              <a:lnSpc>
                <a:spcPct val="115000"/>
              </a:lnSpc>
              <a:spcBef>
                <a:spcPts val="0"/>
              </a:spcBef>
              <a:spcAft>
                <a:spcPts val="0"/>
              </a:spcAft>
              <a:buClr>
                <a:srgbClr val="FFFFFF"/>
              </a:buClr>
              <a:buSzPts val="1100"/>
              <a:buChar char="■"/>
              <a:defRPr sz="1400">
                <a:solidFill>
                  <a:srgbClr val="FFFFFF"/>
                </a:solidFill>
              </a:defRPr>
            </a:lvl9pPr>
          </a:lstStyle>
          <a:p/>
        </p:txBody>
      </p:sp>
      <p:sp>
        <p:nvSpPr>
          <p:cNvPr id="152" name="Google Shape;152;p22"/>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rmAutofit/>
          </a:bodyPr>
          <a:lstStyle>
            <a:lvl1pPr lvl="0" algn="r">
              <a:lnSpc>
                <a:spcPct val="100000"/>
              </a:lnSpc>
              <a:spcAft>
                <a:spcPts val="0"/>
              </a:spcAft>
              <a:buNone/>
              <a:defRPr sz="1000">
                <a:solidFill>
                  <a:srgbClr val="FFFFFF"/>
                </a:solidFill>
              </a:defRPr>
            </a:lvl1pPr>
            <a:lvl2pPr lvl="1" algn="r">
              <a:lnSpc>
                <a:spcPct val="100000"/>
              </a:lnSpc>
              <a:spcAft>
                <a:spcPts val="0"/>
              </a:spcAft>
              <a:buNone/>
              <a:defRPr sz="1000">
                <a:solidFill>
                  <a:srgbClr val="FFFFFF"/>
                </a:solidFill>
              </a:defRPr>
            </a:lvl2pPr>
            <a:lvl3pPr lvl="2" algn="r">
              <a:lnSpc>
                <a:spcPct val="100000"/>
              </a:lnSpc>
              <a:spcAft>
                <a:spcPts val="0"/>
              </a:spcAft>
              <a:buNone/>
              <a:defRPr sz="1000">
                <a:solidFill>
                  <a:srgbClr val="FFFFFF"/>
                </a:solidFill>
              </a:defRPr>
            </a:lvl3pPr>
            <a:lvl4pPr lvl="3" algn="r">
              <a:lnSpc>
                <a:spcPct val="100000"/>
              </a:lnSpc>
              <a:spcAft>
                <a:spcPts val="0"/>
              </a:spcAft>
              <a:buNone/>
              <a:defRPr sz="1000">
                <a:solidFill>
                  <a:srgbClr val="FFFFFF"/>
                </a:solidFill>
              </a:defRPr>
            </a:lvl4pPr>
            <a:lvl5pPr lvl="4" algn="r">
              <a:lnSpc>
                <a:spcPct val="100000"/>
              </a:lnSpc>
              <a:spcAft>
                <a:spcPts val="0"/>
              </a:spcAft>
              <a:buNone/>
              <a:defRPr sz="1000">
                <a:solidFill>
                  <a:srgbClr val="FFFFFF"/>
                </a:solidFill>
              </a:defRPr>
            </a:lvl5pPr>
            <a:lvl6pPr lvl="5" algn="r">
              <a:lnSpc>
                <a:spcPct val="100000"/>
              </a:lnSpc>
              <a:spcAft>
                <a:spcPts val="0"/>
              </a:spcAft>
              <a:buNone/>
              <a:defRPr sz="1000">
                <a:solidFill>
                  <a:srgbClr val="FFFFFF"/>
                </a:solidFill>
              </a:defRPr>
            </a:lvl6pPr>
            <a:lvl7pPr lvl="6" algn="r">
              <a:lnSpc>
                <a:spcPct val="100000"/>
              </a:lnSpc>
              <a:spcAft>
                <a:spcPts val="0"/>
              </a:spcAft>
              <a:buNone/>
              <a:defRPr sz="1000">
                <a:solidFill>
                  <a:srgbClr val="FFFFFF"/>
                </a:solidFill>
              </a:defRPr>
            </a:lvl7pPr>
            <a:lvl8pPr lvl="7" algn="r">
              <a:lnSpc>
                <a:spcPct val="100000"/>
              </a:lnSpc>
              <a:spcAft>
                <a:spcPts val="0"/>
              </a:spcAft>
              <a:buNone/>
              <a:defRPr sz="1000">
                <a:solidFill>
                  <a:srgbClr val="FFFFFF"/>
                </a:solidFill>
              </a:defRPr>
            </a:lvl8pPr>
            <a:lvl9pPr lvl="8" algn="r">
              <a:lnSpc>
                <a:spcPct val="100000"/>
              </a:lnSpc>
              <a:spcAft>
                <a:spcPts val="0"/>
              </a:spcAft>
              <a:buNone/>
              <a:defRPr sz="1000">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4">
  <p:cSld name="AUTOLAYOUT_22">
    <p:bg>
      <p:bgPr>
        <a:solidFill>
          <a:srgbClr val="FFFFFF"/>
        </a:solidFill>
      </p:bgPr>
    </p:bg>
    <p:spTree>
      <p:nvGrpSpPr>
        <p:cNvPr id="153" name="Shape 153"/>
        <p:cNvGrpSpPr/>
        <p:nvPr/>
      </p:nvGrpSpPr>
      <p:grpSpPr>
        <a:xfrm>
          <a:off x="0" y="0"/>
          <a:ext cx="0" cy="0"/>
          <a:chOff x="0" y="0"/>
          <a:chExt cx="0" cy="0"/>
        </a:xfrm>
      </p:grpSpPr>
      <p:sp>
        <p:nvSpPr>
          <p:cNvPr id="154" name="Google Shape;154;p23"/>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23"/>
          <p:cNvSpPr/>
          <p:nvPr/>
        </p:nvSpPr>
        <p:spPr>
          <a:xfrm>
            <a:off x="0" y="0"/>
            <a:ext cx="3585000" cy="5143500"/>
          </a:xfrm>
          <a:prstGeom prst="rect">
            <a:avLst/>
          </a:prstGeom>
          <a:solidFill>
            <a:srgbClr val="2121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23"/>
          <p:cNvSpPr/>
          <p:nvPr/>
        </p:nvSpPr>
        <p:spPr>
          <a:xfrm>
            <a:off x="4108825" y="636500"/>
            <a:ext cx="1944900" cy="57900"/>
          </a:xfrm>
          <a:prstGeom prst="rect">
            <a:avLst/>
          </a:pr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23"/>
          <p:cNvSpPr/>
          <p:nvPr/>
        </p:nvSpPr>
        <p:spPr>
          <a:xfrm>
            <a:off x="388425" y="636500"/>
            <a:ext cx="2789700" cy="57900"/>
          </a:xfrm>
          <a:prstGeom prst="rect">
            <a:avLst/>
          </a:prstGeom>
          <a:solidFill>
            <a:srgbClr val="FF98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23"/>
          <p:cNvSpPr txBox="1"/>
          <p:nvPr>
            <p:ph type="title"/>
          </p:nvPr>
        </p:nvSpPr>
        <p:spPr>
          <a:xfrm>
            <a:off x="308775" y="770525"/>
            <a:ext cx="2866800" cy="3753600"/>
          </a:xfrm>
          <a:prstGeom prst="rect">
            <a:avLst/>
          </a:prstGeom>
          <a:noFill/>
        </p:spPr>
        <p:txBody>
          <a:bodyPr anchorCtr="0" anchor="t" bIns="91425" lIns="91425" spcFirstLastPara="1" rIns="91425" wrap="square" tIns="91425">
            <a:normAutofit/>
          </a:bodyPr>
          <a:lstStyle>
            <a:lvl1pPr lvl="0" algn="l">
              <a:lnSpc>
                <a:spcPct val="100000"/>
              </a:lnSpc>
              <a:spcBef>
                <a:spcPts val="0"/>
              </a:spcBef>
              <a:spcAft>
                <a:spcPts val="0"/>
              </a:spcAft>
              <a:buClr>
                <a:srgbClr val="FFFFFF"/>
              </a:buClr>
              <a:buSzPts val="2800"/>
              <a:buNone/>
              <a:defRPr b="1" sz="2800">
                <a:solidFill>
                  <a:srgbClr val="FFFFFF"/>
                </a:solidFill>
              </a:defRPr>
            </a:lvl1pPr>
            <a:lvl2pPr lvl="1" algn="l">
              <a:lnSpc>
                <a:spcPct val="100000"/>
              </a:lnSpc>
              <a:spcBef>
                <a:spcPts val="0"/>
              </a:spcBef>
              <a:spcAft>
                <a:spcPts val="0"/>
              </a:spcAft>
              <a:buClr>
                <a:srgbClr val="FFFFFF"/>
              </a:buClr>
              <a:buSzPts val="2800"/>
              <a:buNone/>
              <a:defRPr b="1" sz="2800">
                <a:solidFill>
                  <a:srgbClr val="FFFFFF"/>
                </a:solidFill>
              </a:defRPr>
            </a:lvl2pPr>
            <a:lvl3pPr lvl="2" algn="l">
              <a:lnSpc>
                <a:spcPct val="100000"/>
              </a:lnSpc>
              <a:spcBef>
                <a:spcPts val="0"/>
              </a:spcBef>
              <a:spcAft>
                <a:spcPts val="0"/>
              </a:spcAft>
              <a:buClr>
                <a:srgbClr val="FFFFFF"/>
              </a:buClr>
              <a:buSzPts val="2800"/>
              <a:buNone/>
              <a:defRPr b="1" sz="2800">
                <a:solidFill>
                  <a:srgbClr val="FFFFFF"/>
                </a:solidFill>
              </a:defRPr>
            </a:lvl3pPr>
            <a:lvl4pPr lvl="3" algn="l">
              <a:lnSpc>
                <a:spcPct val="100000"/>
              </a:lnSpc>
              <a:spcBef>
                <a:spcPts val="0"/>
              </a:spcBef>
              <a:spcAft>
                <a:spcPts val="0"/>
              </a:spcAft>
              <a:buClr>
                <a:srgbClr val="FFFFFF"/>
              </a:buClr>
              <a:buSzPts val="2800"/>
              <a:buNone/>
              <a:defRPr b="1" sz="2800">
                <a:solidFill>
                  <a:srgbClr val="FFFFFF"/>
                </a:solidFill>
              </a:defRPr>
            </a:lvl4pPr>
            <a:lvl5pPr lvl="4" algn="l">
              <a:lnSpc>
                <a:spcPct val="100000"/>
              </a:lnSpc>
              <a:spcBef>
                <a:spcPts val="0"/>
              </a:spcBef>
              <a:spcAft>
                <a:spcPts val="0"/>
              </a:spcAft>
              <a:buClr>
                <a:srgbClr val="FFFFFF"/>
              </a:buClr>
              <a:buSzPts val="2800"/>
              <a:buNone/>
              <a:defRPr b="1" sz="2800">
                <a:solidFill>
                  <a:srgbClr val="FFFFFF"/>
                </a:solidFill>
              </a:defRPr>
            </a:lvl5pPr>
            <a:lvl6pPr lvl="5" algn="l">
              <a:lnSpc>
                <a:spcPct val="100000"/>
              </a:lnSpc>
              <a:spcBef>
                <a:spcPts val="0"/>
              </a:spcBef>
              <a:spcAft>
                <a:spcPts val="0"/>
              </a:spcAft>
              <a:buClr>
                <a:srgbClr val="FFFFFF"/>
              </a:buClr>
              <a:buSzPts val="2800"/>
              <a:buNone/>
              <a:defRPr b="1" sz="2800">
                <a:solidFill>
                  <a:srgbClr val="FFFFFF"/>
                </a:solidFill>
              </a:defRPr>
            </a:lvl6pPr>
            <a:lvl7pPr lvl="6" algn="l">
              <a:lnSpc>
                <a:spcPct val="100000"/>
              </a:lnSpc>
              <a:spcBef>
                <a:spcPts val="0"/>
              </a:spcBef>
              <a:spcAft>
                <a:spcPts val="0"/>
              </a:spcAft>
              <a:buClr>
                <a:srgbClr val="FFFFFF"/>
              </a:buClr>
              <a:buSzPts val="2800"/>
              <a:buNone/>
              <a:defRPr b="1" sz="2800">
                <a:solidFill>
                  <a:srgbClr val="FFFFFF"/>
                </a:solidFill>
              </a:defRPr>
            </a:lvl7pPr>
            <a:lvl8pPr lvl="7" algn="l">
              <a:lnSpc>
                <a:spcPct val="100000"/>
              </a:lnSpc>
              <a:spcBef>
                <a:spcPts val="0"/>
              </a:spcBef>
              <a:spcAft>
                <a:spcPts val="0"/>
              </a:spcAft>
              <a:buClr>
                <a:srgbClr val="FFFFFF"/>
              </a:buClr>
              <a:buSzPts val="2800"/>
              <a:buNone/>
              <a:defRPr b="1" sz="2800">
                <a:solidFill>
                  <a:srgbClr val="FFFFFF"/>
                </a:solidFill>
              </a:defRPr>
            </a:lvl8pPr>
            <a:lvl9pPr lvl="8" algn="l">
              <a:lnSpc>
                <a:spcPct val="100000"/>
              </a:lnSpc>
              <a:spcBef>
                <a:spcPts val="0"/>
              </a:spcBef>
              <a:spcAft>
                <a:spcPts val="0"/>
              </a:spcAft>
              <a:buClr>
                <a:srgbClr val="FFFFFF"/>
              </a:buClr>
              <a:buSzPts val="2800"/>
              <a:buNone/>
              <a:defRPr b="1" sz="2800">
                <a:solidFill>
                  <a:srgbClr val="FFFFFF"/>
                </a:solidFill>
              </a:defRPr>
            </a:lvl9pPr>
          </a:lstStyle>
          <a:p/>
        </p:txBody>
      </p:sp>
      <p:sp>
        <p:nvSpPr>
          <p:cNvPr id="159" name="Google Shape;159;p23"/>
          <p:cNvSpPr txBox="1"/>
          <p:nvPr>
            <p:ph idx="1" type="body"/>
          </p:nvPr>
        </p:nvSpPr>
        <p:spPr>
          <a:xfrm>
            <a:off x="4022850" y="770525"/>
            <a:ext cx="4919400" cy="3811800"/>
          </a:xfrm>
          <a:prstGeom prst="rect">
            <a:avLst/>
          </a:prstGeom>
          <a:noFill/>
        </p:spPr>
        <p:txBody>
          <a:bodyPr anchorCtr="0" anchor="t" bIns="91425" lIns="91425" spcFirstLastPara="1" rIns="91425" wrap="square" tIns="91425">
            <a:normAutofit/>
          </a:bodyPr>
          <a:lstStyle>
            <a:lvl1pPr indent="-317500" lvl="0" marL="457200" algn="l">
              <a:lnSpc>
                <a:spcPct val="115000"/>
              </a:lnSpc>
              <a:spcBef>
                <a:spcPts val="0"/>
              </a:spcBef>
              <a:spcAft>
                <a:spcPts val="0"/>
              </a:spcAft>
              <a:buClr>
                <a:srgbClr val="434343"/>
              </a:buClr>
              <a:buSzPts val="1400"/>
              <a:buChar char="●"/>
              <a:defRPr sz="1400">
                <a:solidFill>
                  <a:srgbClr val="434343"/>
                </a:solidFill>
              </a:defRPr>
            </a:lvl1pPr>
            <a:lvl2pPr indent="-304800" lvl="1" marL="914400" algn="l">
              <a:lnSpc>
                <a:spcPct val="115000"/>
              </a:lnSpc>
              <a:spcBef>
                <a:spcPts val="0"/>
              </a:spcBef>
              <a:spcAft>
                <a:spcPts val="0"/>
              </a:spcAft>
              <a:buClr>
                <a:srgbClr val="434343"/>
              </a:buClr>
              <a:buSzPts val="1200"/>
              <a:buChar char="○"/>
              <a:defRPr sz="1200">
                <a:solidFill>
                  <a:srgbClr val="434343"/>
                </a:solidFill>
              </a:defRPr>
            </a:lvl2pPr>
            <a:lvl3pPr indent="-304800" lvl="2" marL="1371600" algn="l">
              <a:lnSpc>
                <a:spcPct val="115000"/>
              </a:lnSpc>
              <a:spcBef>
                <a:spcPts val="0"/>
              </a:spcBef>
              <a:spcAft>
                <a:spcPts val="0"/>
              </a:spcAft>
              <a:buClr>
                <a:srgbClr val="434343"/>
              </a:buClr>
              <a:buSzPts val="1200"/>
              <a:buChar char="■"/>
              <a:defRPr sz="1200">
                <a:solidFill>
                  <a:srgbClr val="434343"/>
                </a:solidFill>
              </a:defRPr>
            </a:lvl3pPr>
            <a:lvl4pPr indent="-304800" lvl="3" marL="1828800" algn="l">
              <a:lnSpc>
                <a:spcPct val="115000"/>
              </a:lnSpc>
              <a:spcBef>
                <a:spcPts val="0"/>
              </a:spcBef>
              <a:spcAft>
                <a:spcPts val="0"/>
              </a:spcAft>
              <a:buClr>
                <a:srgbClr val="434343"/>
              </a:buClr>
              <a:buSzPts val="1200"/>
              <a:buChar char="●"/>
              <a:defRPr sz="1200">
                <a:solidFill>
                  <a:srgbClr val="434343"/>
                </a:solidFill>
              </a:defRPr>
            </a:lvl4pPr>
            <a:lvl5pPr indent="-304800" lvl="4" marL="2286000" algn="l">
              <a:lnSpc>
                <a:spcPct val="115000"/>
              </a:lnSpc>
              <a:spcBef>
                <a:spcPts val="0"/>
              </a:spcBef>
              <a:spcAft>
                <a:spcPts val="0"/>
              </a:spcAft>
              <a:buClr>
                <a:srgbClr val="434343"/>
              </a:buClr>
              <a:buSzPts val="1200"/>
              <a:buChar char="○"/>
              <a:defRPr sz="1200">
                <a:solidFill>
                  <a:srgbClr val="434343"/>
                </a:solidFill>
              </a:defRPr>
            </a:lvl5pPr>
            <a:lvl6pPr indent="-304800" lvl="5" marL="2743200" algn="l">
              <a:lnSpc>
                <a:spcPct val="115000"/>
              </a:lnSpc>
              <a:spcBef>
                <a:spcPts val="0"/>
              </a:spcBef>
              <a:spcAft>
                <a:spcPts val="0"/>
              </a:spcAft>
              <a:buClr>
                <a:srgbClr val="434343"/>
              </a:buClr>
              <a:buSzPts val="1200"/>
              <a:buChar char="■"/>
              <a:defRPr sz="1200">
                <a:solidFill>
                  <a:srgbClr val="434343"/>
                </a:solidFill>
              </a:defRPr>
            </a:lvl6pPr>
            <a:lvl7pPr indent="-304800" lvl="6" marL="3200400" algn="l">
              <a:lnSpc>
                <a:spcPct val="115000"/>
              </a:lnSpc>
              <a:spcBef>
                <a:spcPts val="0"/>
              </a:spcBef>
              <a:spcAft>
                <a:spcPts val="0"/>
              </a:spcAft>
              <a:buClr>
                <a:srgbClr val="434343"/>
              </a:buClr>
              <a:buSzPts val="1200"/>
              <a:buChar char="●"/>
              <a:defRPr sz="1200">
                <a:solidFill>
                  <a:srgbClr val="434343"/>
                </a:solidFill>
              </a:defRPr>
            </a:lvl7pPr>
            <a:lvl8pPr indent="-304800" lvl="7" marL="3657600" algn="l">
              <a:lnSpc>
                <a:spcPct val="115000"/>
              </a:lnSpc>
              <a:spcBef>
                <a:spcPts val="0"/>
              </a:spcBef>
              <a:spcAft>
                <a:spcPts val="0"/>
              </a:spcAft>
              <a:buClr>
                <a:srgbClr val="434343"/>
              </a:buClr>
              <a:buSzPts val="1200"/>
              <a:buChar char="○"/>
              <a:defRPr sz="1200">
                <a:solidFill>
                  <a:srgbClr val="434343"/>
                </a:solidFill>
              </a:defRPr>
            </a:lvl8pPr>
            <a:lvl9pPr indent="-304800" lvl="8" marL="4114800" algn="l">
              <a:lnSpc>
                <a:spcPct val="115000"/>
              </a:lnSpc>
              <a:spcBef>
                <a:spcPts val="0"/>
              </a:spcBef>
              <a:spcAft>
                <a:spcPts val="0"/>
              </a:spcAft>
              <a:buClr>
                <a:srgbClr val="434343"/>
              </a:buClr>
              <a:buSzPts val="1200"/>
              <a:buChar char="■"/>
              <a:defRPr sz="1200">
                <a:solidFill>
                  <a:srgbClr val="434343"/>
                </a:solidFill>
              </a:defRPr>
            </a:lvl9pPr>
          </a:lstStyle>
          <a:p/>
        </p:txBody>
      </p:sp>
      <p:sp>
        <p:nvSpPr>
          <p:cNvPr id="160" name="Google Shape;160;p23"/>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rmAutofit/>
          </a:bodyPr>
          <a:lstStyle>
            <a:lvl1pPr lvl="0" algn="r">
              <a:lnSpc>
                <a:spcPct val="100000"/>
              </a:lnSpc>
              <a:spcAft>
                <a:spcPts val="0"/>
              </a:spcAft>
              <a:buNone/>
              <a:defRPr sz="1000">
                <a:solidFill>
                  <a:srgbClr val="666666"/>
                </a:solidFill>
              </a:defRPr>
            </a:lvl1pPr>
            <a:lvl2pPr lvl="1" algn="r">
              <a:lnSpc>
                <a:spcPct val="100000"/>
              </a:lnSpc>
              <a:spcAft>
                <a:spcPts val="0"/>
              </a:spcAft>
              <a:buNone/>
              <a:defRPr sz="1000">
                <a:solidFill>
                  <a:srgbClr val="666666"/>
                </a:solidFill>
              </a:defRPr>
            </a:lvl2pPr>
            <a:lvl3pPr lvl="2" algn="r">
              <a:lnSpc>
                <a:spcPct val="100000"/>
              </a:lnSpc>
              <a:spcAft>
                <a:spcPts val="0"/>
              </a:spcAft>
              <a:buNone/>
              <a:defRPr sz="1000">
                <a:solidFill>
                  <a:srgbClr val="666666"/>
                </a:solidFill>
              </a:defRPr>
            </a:lvl3pPr>
            <a:lvl4pPr lvl="3" algn="r">
              <a:lnSpc>
                <a:spcPct val="100000"/>
              </a:lnSpc>
              <a:spcAft>
                <a:spcPts val="0"/>
              </a:spcAft>
              <a:buNone/>
              <a:defRPr sz="1000">
                <a:solidFill>
                  <a:srgbClr val="666666"/>
                </a:solidFill>
              </a:defRPr>
            </a:lvl4pPr>
            <a:lvl5pPr lvl="4" algn="r">
              <a:lnSpc>
                <a:spcPct val="100000"/>
              </a:lnSpc>
              <a:spcAft>
                <a:spcPts val="0"/>
              </a:spcAft>
              <a:buNone/>
              <a:defRPr sz="1000">
                <a:solidFill>
                  <a:srgbClr val="666666"/>
                </a:solidFill>
              </a:defRPr>
            </a:lvl5pPr>
            <a:lvl6pPr lvl="5" algn="r">
              <a:lnSpc>
                <a:spcPct val="100000"/>
              </a:lnSpc>
              <a:spcAft>
                <a:spcPts val="0"/>
              </a:spcAft>
              <a:buNone/>
              <a:defRPr sz="1000">
                <a:solidFill>
                  <a:srgbClr val="666666"/>
                </a:solidFill>
              </a:defRPr>
            </a:lvl6pPr>
            <a:lvl7pPr lvl="6" algn="r">
              <a:lnSpc>
                <a:spcPct val="100000"/>
              </a:lnSpc>
              <a:spcAft>
                <a:spcPts val="0"/>
              </a:spcAft>
              <a:buNone/>
              <a:defRPr sz="1000">
                <a:solidFill>
                  <a:srgbClr val="666666"/>
                </a:solidFill>
              </a:defRPr>
            </a:lvl7pPr>
            <a:lvl8pPr lvl="7" algn="r">
              <a:lnSpc>
                <a:spcPct val="100000"/>
              </a:lnSpc>
              <a:spcAft>
                <a:spcPts val="0"/>
              </a:spcAft>
              <a:buNone/>
              <a:defRPr sz="1000">
                <a:solidFill>
                  <a:srgbClr val="666666"/>
                </a:solidFill>
              </a:defRPr>
            </a:lvl8pPr>
            <a:lvl9pPr lvl="8" algn="r">
              <a:lnSpc>
                <a:spcPct val="100000"/>
              </a:lnSpc>
              <a:spcAft>
                <a:spcPts val="0"/>
              </a:spcAft>
              <a:buNone/>
              <a:defRPr sz="1000">
                <a:solidFill>
                  <a:srgbClr val="666666"/>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5">
  <p:cSld name="AUTOLAYOUT_23">
    <p:bg>
      <p:bgPr>
        <a:solidFill>
          <a:srgbClr val="FFFFFF"/>
        </a:solidFill>
      </p:bgPr>
    </p:bg>
    <p:spTree>
      <p:nvGrpSpPr>
        <p:cNvPr id="161" name="Shape 161"/>
        <p:cNvGrpSpPr/>
        <p:nvPr/>
      </p:nvGrpSpPr>
      <p:grpSpPr>
        <a:xfrm>
          <a:off x="0" y="0"/>
          <a:ext cx="0" cy="0"/>
          <a:chOff x="0" y="0"/>
          <a:chExt cx="0" cy="0"/>
        </a:xfrm>
      </p:grpSpPr>
      <p:sp>
        <p:nvSpPr>
          <p:cNvPr id="162" name="Google Shape;162;p24"/>
          <p:cNvSpPr/>
          <p:nvPr/>
        </p:nvSpPr>
        <p:spPr>
          <a:xfrm>
            <a:off x="0" y="0"/>
            <a:ext cx="9144000" cy="5143500"/>
          </a:xfrm>
          <a:prstGeom prst="rect">
            <a:avLst/>
          </a:prstGeom>
          <a:solidFill>
            <a:srgbClr val="424E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3" name="Google Shape;163;p24"/>
          <p:cNvCxnSpPr/>
          <p:nvPr/>
        </p:nvCxnSpPr>
        <p:spPr>
          <a:xfrm>
            <a:off x="311700" y="312013"/>
            <a:ext cx="670500" cy="670200"/>
          </a:xfrm>
          <a:prstGeom prst="straightConnector1">
            <a:avLst/>
          </a:prstGeom>
          <a:noFill/>
          <a:ln cap="flat" cmpd="sng" w="9525">
            <a:solidFill>
              <a:srgbClr val="F6F2D2"/>
            </a:solidFill>
            <a:prstDash val="solid"/>
            <a:round/>
            <a:headEnd len="sm" w="sm" type="none"/>
            <a:tailEnd len="sm" w="sm" type="none"/>
          </a:ln>
        </p:spPr>
      </p:cxnSp>
      <p:sp>
        <p:nvSpPr>
          <p:cNvPr id="164" name="Google Shape;164;p24"/>
          <p:cNvSpPr txBox="1"/>
          <p:nvPr>
            <p:ph type="title"/>
          </p:nvPr>
        </p:nvSpPr>
        <p:spPr>
          <a:xfrm>
            <a:off x="311700" y="1153900"/>
            <a:ext cx="2655000" cy="858900"/>
          </a:xfrm>
          <a:prstGeom prst="rect">
            <a:avLst/>
          </a:prstGeom>
          <a:noFill/>
        </p:spPr>
        <p:txBody>
          <a:bodyPr anchorCtr="0" anchor="ctr" bIns="91425" lIns="91425" spcFirstLastPara="1" rIns="91425" wrap="square" tIns="91425">
            <a:normAutofit/>
          </a:bodyPr>
          <a:lstStyle>
            <a:lvl1pPr lvl="0" algn="l">
              <a:lnSpc>
                <a:spcPct val="100000"/>
              </a:lnSpc>
              <a:spcBef>
                <a:spcPts val="0"/>
              </a:spcBef>
              <a:spcAft>
                <a:spcPts val="0"/>
              </a:spcAft>
              <a:buNone/>
              <a:defRPr sz="2400">
                <a:solidFill>
                  <a:srgbClr val="FFFFFF"/>
                </a:solidFill>
              </a:defRPr>
            </a:lvl1pPr>
            <a:lvl2pPr lvl="1" algn="l">
              <a:lnSpc>
                <a:spcPct val="100000"/>
              </a:lnSpc>
              <a:spcBef>
                <a:spcPts val="0"/>
              </a:spcBef>
              <a:spcAft>
                <a:spcPts val="0"/>
              </a:spcAft>
              <a:buNone/>
              <a:defRPr sz="2400">
                <a:solidFill>
                  <a:srgbClr val="FFFFFF"/>
                </a:solidFill>
              </a:defRPr>
            </a:lvl2pPr>
            <a:lvl3pPr lvl="2" algn="l">
              <a:lnSpc>
                <a:spcPct val="100000"/>
              </a:lnSpc>
              <a:spcBef>
                <a:spcPts val="0"/>
              </a:spcBef>
              <a:spcAft>
                <a:spcPts val="0"/>
              </a:spcAft>
              <a:buNone/>
              <a:defRPr sz="2400">
                <a:solidFill>
                  <a:srgbClr val="FFFFFF"/>
                </a:solidFill>
              </a:defRPr>
            </a:lvl3pPr>
            <a:lvl4pPr lvl="3" algn="l">
              <a:lnSpc>
                <a:spcPct val="100000"/>
              </a:lnSpc>
              <a:spcBef>
                <a:spcPts val="0"/>
              </a:spcBef>
              <a:spcAft>
                <a:spcPts val="0"/>
              </a:spcAft>
              <a:buNone/>
              <a:defRPr sz="2400">
                <a:solidFill>
                  <a:srgbClr val="FFFFFF"/>
                </a:solidFill>
              </a:defRPr>
            </a:lvl4pPr>
            <a:lvl5pPr lvl="4" algn="l">
              <a:lnSpc>
                <a:spcPct val="100000"/>
              </a:lnSpc>
              <a:spcBef>
                <a:spcPts val="0"/>
              </a:spcBef>
              <a:spcAft>
                <a:spcPts val="0"/>
              </a:spcAft>
              <a:buNone/>
              <a:defRPr sz="2400">
                <a:solidFill>
                  <a:srgbClr val="FFFFFF"/>
                </a:solidFill>
              </a:defRPr>
            </a:lvl5pPr>
            <a:lvl6pPr lvl="5" algn="l">
              <a:lnSpc>
                <a:spcPct val="100000"/>
              </a:lnSpc>
              <a:spcBef>
                <a:spcPts val="0"/>
              </a:spcBef>
              <a:spcAft>
                <a:spcPts val="0"/>
              </a:spcAft>
              <a:buNone/>
              <a:defRPr sz="2400">
                <a:solidFill>
                  <a:srgbClr val="FFFFFF"/>
                </a:solidFill>
              </a:defRPr>
            </a:lvl6pPr>
            <a:lvl7pPr lvl="6" algn="l">
              <a:lnSpc>
                <a:spcPct val="100000"/>
              </a:lnSpc>
              <a:spcBef>
                <a:spcPts val="0"/>
              </a:spcBef>
              <a:spcAft>
                <a:spcPts val="0"/>
              </a:spcAft>
              <a:buNone/>
              <a:defRPr sz="2400">
                <a:solidFill>
                  <a:srgbClr val="FFFFFF"/>
                </a:solidFill>
              </a:defRPr>
            </a:lvl7pPr>
            <a:lvl8pPr lvl="7" algn="l">
              <a:lnSpc>
                <a:spcPct val="100000"/>
              </a:lnSpc>
              <a:spcBef>
                <a:spcPts val="0"/>
              </a:spcBef>
              <a:spcAft>
                <a:spcPts val="0"/>
              </a:spcAft>
              <a:buNone/>
              <a:defRPr sz="2400">
                <a:solidFill>
                  <a:srgbClr val="FFFFFF"/>
                </a:solidFill>
              </a:defRPr>
            </a:lvl8pPr>
            <a:lvl9pPr lvl="8" algn="l">
              <a:lnSpc>
                <a:spcPct val="100000"/>
              </a:lnSpc>
              <a:spcBef>
                <a:spcPts val="0"/>
              </a:spcBef>
              <a:spcAft>
                <a:spcPts val="0"/>
              </a:spcAft>
              <a:buNone/>
              <a:defRPr sz="2400">
                <a:solidFill>
                  <a:srgbClr val="FFFFFF"/>
                </a:solidFill>
              </a:defRPr>
            </a:lvl9pPr>
          </a:lstStyle>
          <a:p/>
        </p:txBody>
      </p:sp>
      <p:sp>
        <p:nvSpPr>
          <p:cNvPr id="165" name="Google Shape;165;p24"/>
          <p:cNvSpPr txBox="1"/>
          <p:nvPr>
            <p:ph idx="1" type="body"/>
          </p:nvPr>
        </p:nvSpPr>
        <p:spPr>
          <a:xfrm>
            <a:off x="311700" y="2022050"/>
            <a:ext cx="2655000" cy="2928300"/>
          </a:xfrm>
          <a:prstGeom prst="rect">
            <a:avLst/>
          </a:prstGeom>
          <a:noFill/>
        </p:spPr>
        <p:txBody>
          <a:bodyPr anchorCtr="0" anchor="t" bIns="91425" lIns="91425" spcFirstLastPara="1" rIns="91425" wrap="square" tIns="91425">
            <a:normAutofit/>
          </a:bodyPr>
          <a:lstStyle>
            <a:lvl1pPr indent="-292100" lvl="0" marL="457200" algn="l">
              <a:lnSpc>
                <a:spcPct val="115000"/>
              </a:lnSpc>
              <a:spcBef>
                <a:spcPts val="0"/>
              </a:spcBef>
              <a:spcAft>
                <a:spcPts val="0"/>
              </a:spcAft>
              <a:buClr>
                <a:srgbClr val="F6F2D2"/>
              </a:buClr>
              <a:buSzPts val="1000"/>
              <a:buChar char="●"/>
              <a:defRPr sz="1000">
                <a:solidFill>
                  <a:srgbClr val="F6F2D2"/>
                </a:solidFill>
              </a:defRPr>
            </a:lvl1pPr>
            <a:lvl2pPr indent="-292100" lvl="1" marL="914400" algn="l">
              <a:lnSpc>
                <a:spcPct val="115000"/>
              </a:lnSpc>
              <a:spcBef>
                <a:spcPts val="0"/>
              </a:spcBef>
              <a:spcAft>
                <a:spcPts val="0"/>
              </a:spcAft>
              <a:buClr>
                <a:srgbClr val="F6F2D2"/>
              </a:buClr>
              <a:buSzPts val="1000"/>
              <a:buChar char="○"/>
              <a:defRPr sz="1000">
                <a:solidFill>
                  <a:srgbClr val="F6F2D2"/>
                </a:solidFill>
              </a:defRPr>
            </a:lvl2pPr>
            <a:lvl3pPr indent="-292100" lvl="2" marL="1371600" algn="l">
              <a:lnSpc>
                <a:spcPct val="115000"/>
              </a:lnSpc>
              <a:spcBef>
                <a:spcPts val="0"/>
              </a:spcBef>
              <a:spcAft>
                <a:spcPts val="0"/>
              </a:spcAft>
              <a:buClr>
                <a:srgbClr val="F6F2D2"/>
              </a:buClr>
              <a:buSzPts val="1000"/>
              <a:buChar char="■"/>
              <a:defRPr sz="1000">
                <a:solidFill>
                  <a:srgbClr val="F6F2D2"/>
                </a:solidFill>
              </a:defRPr>
            </a:lvl3pPr>
            <a:lvl4pPr indent="-292100" lvl="3" marL="1828800" algn="l">
              <a:lnSpc>
                <a:spcPct val="115000"/>
              </a:lnSpc>
              <a:spcBef>
                <a:spcPts val="0"/>
              </a:spcBef>
              <a:spcAft>
                <a:spcPts val="0"/>
              </a:spcAft>
              <a:buClr>
                <a:srgbClr val="F6F2D2"/>
              </a:buClr>
              <a:buSzPts val="1000"/>
              <a:buChar char="●"/>
              <a:defRPr sz="1000">
                <a:solidFill>
                  <a:srgbClr val="F6F2D2"/>
                </a:solidFill>
              </a:defRPr>
            </a:lvl4pPr>
            <a:lvl5pPr indent="-292100" lvl="4" marL="2286000" algn="l">
              <a:lnSpc>
                <a:spcPct val="115000"/>
              </a:lnSpc>
              <a:spcBef>
                <a:spcPts val="0"/>
              </a:spcBef>
              <a:spcAft>
                <a:spcPts val="0"/>
              </a:spcAft>
              <a:buClr>
                <a:srgbClr val="F6F2D2"/>
              </a:buClr>
              <a:buSzPts val="1000"/>
              <a:buChar char="○"/>
              <a:defRPr sz="1000">
                <a:solidFill>
                  <a:srgbClr val="F6F2D2"/>
                </a:solidFill>
              </a:defRPr>
            </a:lvl5pPr>
            <a:lvl6pPr indent="-292100" lvl="5" marL="2743200" algn="l">
              <a:lnSpc>
                <a:spcPct val="115000"/>
              </a:lnSpc>
              <a:spcBef>
                <a:spcPts val="0"/>
              </a:spcBef>
              <a:spcAft>
                <a:spcPts val="0"/>
              </a:spcAft>
              <a:buClr>
                <a:srgbClr val="F6F2D2"/>
              </a:buClr>
              <a:buSzPts val="1000"/>
              <a:buChar char="■"/>
              <a:defRPr sz="1000">
                <a:solidFill>
                  <a:srgbClr val="F6F2D2"/>
                </a:solidFill>
              </a:defRPr>
            </a:lvl6pPr>
            <a:lvl7pPr indent="-292100" lvl="6" marL="3200400" algn="l">
              <a:lnSpc>
                <a:spcPct val="115000"/>
              </a:lnSpc>
              <a:spcBef>
                <a:spcPts val="0"/>
              </a:spcBef>
              <a:spcAft>
                <a:spcPts val="0"/>
              </a:spcAft>
              <a:buClr>
                <a:srgbClr val="F6F2D2"/>
              </a:buClr>
              <a:buSzPts val="1000"/>
              <a:buChar char="●"/>
              <a:defRPr sz="1000">
                <a:solidFill>
                  <a:srgbClr val="F6F2D2"/>
                </a:solidFill>
              </a:defRPr>
            </a:lvl7pPr>
            <a:lvl8pPr indent="-292100" lvl="7" marL="3657600" algn="l">
              <a:lnSpc>
                <a:spcPct val="115000"/>
              </a:lnSpc>
              <a:spcBef>
                <a:spcPts val="0"/>
              </a:spcBef>
              <a:spcAft>
                <a:spcPts val="0"/>
              </a:spcAft>
              <a:buClr>
                <a:srgbClr val="F6F2D2"/>
              </a:buClr>
              <a:buSzPts val="1000"/>
              <a:buChar char="○"/>
              <a:defRPr sz="1000">
                <a:solidFill>
                  <a:srgbClr val="F6F2D2"/>
                </a:solidFill>
              </a:defRPr>
            </a:lvl8pPr>
            <a:lvl9pPr indent="-292100" lvl="8" marL="4114800" algn="l">
              <a:lnSpc>
                <a:spcPct val="115000"/>
              </a:lnSpc>
              <a:spcBef>
                <a:spcPts val="0"/>
              </a:spcBef>
              <a:spcAft>
                <a:spcPts val="0"/>
              </a:spcAft>
              <a:buClr>
                <a:srgbClr val="F6F2D2"/>
              </a:buClr>
              <a:buSzPts val="1000"/>
              <a:buChar char="■"/>
              <a:defRPr sz="1000">
                <a:solidFill>
                  <a:srgbClr val="F6F2D2"/>
                </a:solidFill>
              </a:defRPr>
            </a:lvl9pPr>
          </a:lstStyle>
          <a:p/>
        </p:txBody>
      </p:sp>
      <p:sp>
        <p:nvSpPr>
          <p:cNvPr id="166" name="Google Shape;166;p24"/>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rmAutofit/>
          </a:bodyPr>
          <a:lstStyle>
            <a:lvl1pPr lvl="0" algn="r">
              <a:lnSpc>
                <a:spcPct val="100000"/>
              </a:lnSpc>
              <a:spcAft>
                <a:spcPts val="0"/>
              </a:spcAft>
              <a:buNone/>
              <a:defRPr sz="1000">
                <a:solidFill>
                  <a:srgbClr val="FFFFFF"/>
                </a:solidFill>
              </a:defRPr>
            </a:lvl1pPr>
            <a:lvl2pPr lvl="1" algn="r">
              <a:lnSpc>
                <a:spcPct val="100000"/>
              </a:lnSpc>
              <a:spcAft>
                <a:spcPts val="0"/>
              </a:spcAft>
              <a:buNone/>
              <a:defRPr sz="1000">
                <a:solidFill>
                  <a:srgbClr val="FFFFFF"/>
                </a:solidFill>
              </a:defRPr>
            </a:lvl2pPr>
            <a:lvl3pPr lvl="2" algn="r">
              <a:lnSpc>
                <a:spcPct val="100000"/>
              </a:lnSpc>
              <a:spcAft>
                <a:spcPts val="0"/>
              </a:spcAft>
              <a:buNone/>
              <a:defRPr sz="1000">
                <a:solidFill>
                  <a:srgbClr val="FFFFFF"/>
                </a:solidFill>
              </a:defRPr>
            </a:lvl3pPr>
            <a:lvl4pPr lvl="3" algn="r">
              <a:lnSpc>
                <a:spcPct val="100000"/>
              </a:lnSpc>
              <a:spcAft>
                <a:spcPts val="0"/>
              </a:spcAft>
              <a:buNone/>
              <a:defRPr sz="1000">
                <a:solidFill>
                  <a:srgbClr val="FFFFFF"/>
                </a:solidFill>
              </a:defRPr>
            </a:lvl4pPr>
            <a:lvl5pPr lvl="4" algn="r">
              <a:lnSpc>
                <a:spcPct val="100000"/>
              </a:lnSpc>
              <a:spcAft>
                <a:spcPts val="0"/>
              </a:spcAft>
              <a:buNone/>
              <a:defRPr sz="1000">
                <a:solidFill>
                  <a:srgbClr val="FFFFFF"/>
                </a:solidFill>
              </a:defRPr>
            </a:lvl5pPr>
            <a:lvl6pPr lvl="5" algn="r">
              <a:lnSpc>
                <a:spcPct val="100000"/>
              </a:lnSpc>
              <a:spcAft>
                <a:spcPts val="0"/>
              </a:spcAft>
              <a:buNone/>
              <a:defRPr sz="1000">
                <a:solidFill>
                  <a:srgbClr val="FFFFFF"/>
                </a:solidFill>
              </a:defRPr>
            </a:lvl6pPr>
            <a:lvl7pPr lvl="6" algn="r">
              <a:lnSpc>
                <a:spcPct val="100000"/>
              </a:lnSpc>
              <a:spcAft>
                <a:spcPts val="0"/>
              </a:spcAft>
              <a:buNone/>
              <a:defRPr sz="1000">
                <a:solidFill>
                  <a:srgbClr val="FFFFFF"/>
                </a:solidFill>
              </a:defRPr>
            </a:lvl7pPr>
            <a:lvl8pPr lvl="7" algn="r">
              <a:lnSpc>
                <a:spcPct val="100000"/>
              </a:lnSpc>
              <a:spcAft>
                <a:spcPts val="0"/>
              </a:spcAft>
              <a:buNone/>
              <a:defRPr sz="1000">
                <a:solidFill>
                  <a:srgbClr val="FFFFFF"/>
                </a:solidFill>
              </a:defRPr>
            </a:lvl8pPr>
            <a:lvl9pPr lvl="8" algn="r">
              <a:lnSpc>
                <a:spcPct val="100000"/>
              </a:lnSpc>
              <a:spcAft>
                <a:spcPts val="0"/>
              </a:spcAft>
              <a:buNone/>
              <a:defRPr sz="1000">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4">
  <p:cSld name="AUTOLAYOUT_24">
    <p:spTree>
      <p:nvGrpSpPr>
        <p:cNvPr id="167" name="Shape 167"/>
        <p:cNvGrpSpPr/>
        <p:nvPr/>
      </p:nvGrpSpPr>
      <p:grpSpPr>
        <a:xfrm>
          <a:off x="0" y="0"/>
          <a:ext cx="0" cy="0"/>
          <a:chOff x="0" y="0"/>
          <a:chExt cx="0" cy="0"/>
        </a:xfrm>
      </p:grpSpPr>
      <p:sp>
        <p:nvSpPr>
          <p:cNvPr id="168" name="Google Shape;168;p25"/>
          <p:cNvSpPr/>
          <p:nvPr/>
        </p:nvSpPr>
        <p:spPr>
          <a:xfrm>
            <a:off x="0" y="0"/>
            <a:ext cx="9144000" cy="51435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25"/>
          <p:cNvSpPr/>
          <p:nvPr/>
        </p:nvSpPr>
        <p:spPr>
          <a:xfrm>
            <a:off x="3341300" y="314875"/>
            <a:ext cx="5486400" cy="4513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25"/>
          <p:cNvSpPr/>
          <p:nvPr/>
        </p:nvSpPr>
        <p:spPr>
          <a:xfrm>
            <a:off x="0" y="0"/>
            <a:ext cx="3048000" cy="5143500"/>
          </a:xfrm>
          <a:prstGeom prst="rect">
            <a:avLst/>
          </a:prstGeom>
          <a:solidFill>
            <a:srgbClr val="424E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25"/>
          <p:cNvSpPr/>
          <p:nvPr/>
        </p:nvSpPr>
        <p:spPr>
          <a:xfrm>
            <a:off x="3341300" y="314875"/>
            <a:ext cx="5486400" cy="113400"/>
          </a:xfrm>
          <a:prstGeom prst="rect">
            <a:avLst/>
          </a:prstGeom>
          <a:solidFill>
            <a:srgbClr val="424E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25"/>
          <p:cNvSpPr txBox="1"/>
          <p:nvPr>
            <p:ph type="title"/>
          </p:nvPr>
        </p:nvSpPr>
        <p:spPr>
          <a:xfrm>
            <a:off x="348300" y="428200"/>
            <a:ext cx="2351400" cy="4399800"/>
          </a:xfrm>
          <a:prstGeom prst="rect">
            <a:avLst/>
          </a:prstGeom>
          <a:noFill/>
        </p:spPr>
        <p:txBody>
          <a:bodyPr anchorCtr="0" anchor="t" bIns="91425" lIns="91425" spcFirstLastPara="1" rIns="91425" wrap="square" tIns="91425">
            <a:normAutofit/>
          </a:bodyPr>
          <a:lstStyle>
            <a:lvl1pPr lvl="0" algn="l">
              <a:lnSpc>
                <a:spcPct val="100000"/>
              </a:lnSpc>
              <a:spcBef>
                <a:spcPts val="0"/>
              </a:spcBef>
              <a:spcAft>
                <a:spcPts val="0"/>
              </a:spcAft>
              <a:buClr>
                <a:srgbClr val="FFFFFF"/>
              </a:buClr>
              <a:buSzPts val="2800"/>
              <a:buNone/>
              <a:defRPr b="1" sz="2800">
                <a:solidFill>
                  <a:srgbClr val="FFFFFF"/>
                </a:solidFill>
              </a:defRPr>
            </a:lvl1pPr>
            <a:lvl2pPr lvl="1" algn="l">
              <a:lnSpc>
                <a:spcPct val="100000"/>
              </a:lnSpc>
              <a:spcBef>
                <a:spcPts val="0"/>
              </a:spcBef>
              <a:spcAft>
                <a:spcPts val="0"/>
              </a:spcAft>
              <a:buClr>
                <a:srgbClr val="FFFFFF"/>
              </a:buClr>
              <a:buSzPts val="2800"/>
              <a:buNone/>
              <a:defRPr b="1" sz="2800">
                <a:solidFill>
                  <a:srgbClr val="FFFFFF"/>
                </a:solidFill>
              </a:defRPr>
            </a:lvl2pPr>
            <a:lvl3pPr lvl="2" algn="l">
              <a:lnSpc>
                <a:spcPct val="100000"/>
              </a:lnSpc>
              <a:spcBef>
                <a:spcPts val="0"/>
              </a:spcBef>
              <a:spcAft>
                <a:spcPts val="0"/>
              </a:spcAft>
              <a:buClr>
                <a:srgbClr val="FFFFFF"/>
              </a:buClr>
              <a:buSzPts val="2800"/>
              <a:buNone/>
              <a:defRPr b="1" sz="2800">
                <a:solidFill>
                  <a:srgbClr val="FFFFFF"/>
                </a:solidFill>
              </a:defRPr>
            </a:lvl3pPr>
            <a:lvl4pPr lvl="3" algn="l">
              <a:lnSpc>
                <a:spcPct val="100000"/>
              </a:lnSpc>
              <a:spcBef>
                <a:spcPts val="0"/>
              </a:spcBef>
              <a:spcAft>
                <a:spcPts val="0"/>
              </a:spcAft>
              <a:buClr>
                <a:srgbClr val="FFFFFF"/>
              </a:buClr>
              <a:buSzPts val="2800"/>
              <a:buNone/>
              <a:defRPr b="1" sz="2800">
                <a:solidFill>
                  <a:srgbClr val="FFFFFF"/>
                </a:solidFill>
              </a:defRPr>
            </a:lvl4pPr>
            <a:lvl5pPr lvl="4" algn="l">
              <a:lnSpc>
                <a:spcPct val="100000"/>
              </a:lnSpc>
              <a:spcBef>
                <a:spcPts val="0"/>
              </a:spcBef>
              <a:spcAft>
                <a:spcPts val="0"/>
              </a:spcAft>
              <a:buClr>
                <a:srgbClr val="FFFFFF"/>
              </a:buClr>
              <a:buSzPts val="2800"/>
              <a:buNone/>
              <a:defRPr b="1" sz="2800">
                <a:solidFill>
                  <a:srgbClr val="FFFFFF"/>
                </a:solidFill>
              </a:defRPr>
            </a:lvl5pPr>
            <a:lvl6pPr lvl="5" algn="l">
              <a:lnSpc>
                <a:spcPct val="100000"/>
              </a:lnSpc>
              <a:spcBef>
                <a:spcPts val="0"/>
              </a:spcBef>
              <a:spcAft>
                <a:spcPts val="0"/>
              </a:spcAft>
              <a:buClr>
                <a:srgbClr val="FFFFFF"/>
              </a:buClr>
              <a:buSzPts val="2800"/>
              <a:buNone/>
              <a:defRPr b="1" sz="2800">
                <a:solidFill>
                  <a:srgbClr val="FFFFFF"/>
                </a:solidFill>
              </a:defRPr>
            </a:lvl6pPr>
            <a:lvl7pPr lvl="6" algn="l">
              <a:lnSpc>
                <a:spcPct val="100000"/>
              </a:lnSpc>
              <a:spcBef>
                <a:spcPts val="0"/>
              </a:spcBef>
              <a:spcAft>
                <a:spcPts val="0"/>
              </a:spcAft>
              <a:buClr>
                <a:srgbClr val="FFFFFF"/>
              </a:buClr>
              <a:buSzPts val="2800"/>
              <a:buNone/>
              <a:defRPr b="1" sz="2800">
                <a:solidFill>
                  <a:srgbClr val="FFFFFF"/>
                </a:solidFill>
              </a:defRPr>
            </a:lvl7pPr>
            <a:lvl8pPr lvl="7" algn="l">
              <a:lnSpc>
                <a:spcPct val="100000"/>
              </a:lnSpc>
              <a:spcBef>
                <a:spcPts val="0"/>
              </a:spcBef>
              <a:spcAft>
                <a:spcPts val="0"/>
              </a:spcAft>
              <a:buClr>
                <a:srgbClr val="FFFFFF"/>
              </a:buClr>
              <a:buSzPts val="2800"/>
              <a:buNone/>
              <a:defRPr b="1" sz="2800">
                <a:solidFill>
                  <a:srgbClr val="FFFFFF"/>
                </a:solidFill>
              </a:defRPr>
            </a:lvl8pPr>
            <a:lvl9pPr lvl="8" algn="l">
              <a:lnSpc>
                <a:spcPct val="100000"/>
              </a:lnSpc>
              <a:spcBef>
                <a:spcPts val="0"/>
              </a:spcBef>
              <a:spcAft>
                <a:spcPts val="0"/>
              </a:spcAft>
              <a:buClr>
                <a:srgbClr val="FFFFFF"/>
              </a:buClr>
              <a:buSzPts val="2800"/>
              <a:buNone/>
              <a:defRPr b="1" sz="2800">
                <a:solidFill>
                  <a:srgbClr val="FFFFFF"/>
                </a:solidFill>
              </a:defRPr>
            </a:lvl9pPr>
          </a:lstStyle>
          <a:p/>
        </p:txBody>
      </p:sp>
      <p:sp>
        <p:nvSpPr>
          <p:cNvPr id="173" name="Google Shape;173;p25"/>
          <p:cNvSpPr txBox="1"/>
          <p:nvPr>
            <p:ph idx="1" type="body"/>
          </p:nvPr>
        </p:nvSpPr>
        <p:spPr>
          <a:xfrm>
            <a:off x="3539325" y="593900"/>
            <a:ext cx="5090400" cy="4011600"/>
          </a:xfrm>
          <a:prstGeom prst="rect">
            <a:avLst/>
          </a:prstGeom>
          <a:noFill/>
        </p:spPr>
        <p:txBody>
          <a:bodyPr anchorCtr="0" anchor="t" bIns="91425" lIns="91425" spcFirstLastPara="1" rIns="91425" wrap="square" tIns="91425">
            <a:normAutofit/>
          </a:bodyPr>
          <a:lstStyle>
            <a:lvl1pPr indent="-317500" lvl="0" marL="457200" algn="l">
              <a:lnSpc>
                <a:spcPct val="115000"/>
              </a:lnSpc>
              <a:spcBef>
                <a:spcPts val="0"/>
              </a:spcBef>
              <a:spcAft>
                <a:spcPts val="0"/>
              </a:spcAft>
              <a:buClr>
                <a:srgbClr val="666666"/>
              </a:buClr>
              <a:buSzPts val="1400"/>
              <a:buChar char="●"/>
              <a:defRPr sz="1400">
                <a:solidFill>
                  <a:srgbClr val="666666"/>
                </a:solidFill>
              </a:defRPr>
            </a:lvl1pPr>
            <a:lvl2pPr indent="-304800" lvl="1" marL="914400" algn="l">
              <a:lnSpc>
                <a:spcPct val="115000"/>
              </a:lnSpc>
              <a:spcBef>
                <a:spcPts val="0"/>
              </a:spcBef>
              <a:spcAft>
                <a:spcPts val="0"/>
              </a:spcAft>
              <a:buClr>
                <a:srgbClr val="666666"/>
              </a:buClr>
              <a:buSzPts val="1200"/>
              <a:buChar char="○"/>
              <a:defRPr sz="1200">
                <a:solidFill>
                  <a:srgbClr val="666666"/>
                </a:solidFill>
              </a:defRPr>
            </a:lvl2pPr>
            <a:lvl3pPr indent="-304800" lvl="2" marL="1371600" algn="l">
              <a:lnSpc>
                <a:spcPct val="115000"/>
              </a:lnSpc>
              <a:spcBef>
                <a:spcPts val="0"/>
              </a:spcBef>
              <a:spcAft>
                <a:spcPts val="0"/>
              </a:spcAft>
              <a:buClr>
                <a:srgbClr val="666666"/>
              </a:buClr>
              <a:buSzPts val="1200"/>
              <a:buChar char="■"/>
              <a:defRPr sz="1200">
                <a:solidFill>
                  <a:srgbClr val="666666"/>
                </a:solidFill>
              </a:defRPr>
            </a:lvl3pPr>
            <a:lvl4pPr indent="-304800" lvl="3" marL="1828800" algn="l">
              <a:lnSpc>
                <a:spcPct val="115000"/>
              </a:lnSpc>
              <a:spcBef>
                <a:spcPts val="0"/>
              </a:spcBef>
              <a:spcAft>
                <a:spcPts val="0"/>
              </a:spcAft>
              <a:buClr>
                <a:srgbClr val="666666"/>
              </a:buClr>
              <a:buSzPts val="1200"/>
              <a:buChar char="●"/>
              <a:defRPr sz="1200">
                <a:solidFill>
                  <a:srgbClr val="666666"/>
                </a:solidFill>
              </a:defRPr>
            </a:lvl4pPr>
            <a:lvl5pPr indent="-304800" lvl="4" marL="2286000" algn="l">
              <a:lnSpc>
                <a:spcPct val="115000"/>
              </a:lnSpc>
              <a:spcBef>
                <a:spcPts val="0"/>
              </a:spcBef>
              <a:spcAft>
                <a:spcPts val="0"/>
              </a:spcAft>
              <a:buClr>
                <a:srgbClr val="666666"/>
              </a:buClr>
              <a:buSzPts val="1200"/>
              <a:buChar char="○"/>
              <a:defRPr sz="1200">
                <a:solidFill>
                  <a:srgbClr val="666666"/>
                </a:solidFill>
              </a:defRPr>
            </a:lvl5pPr>
            <a:lvl6pPr indent="-304800" lvl="5" marL="2743200" algn="l">
              <a:lnSpc>
                <a:spcPct val="115000"/>
              </a:lnSpc>
              <a:spcBef>
                <a:spcPts val="0"/>
              </a:spcBef>
              <a:spcAft>
                <a:spcPts val="0"/>
              </a:spcAft>
              <a:buClr>
                <a:srgbClr val="666666"/>
              </a:buClr>
              <a:buSzPts val="1200"/>
              <a:buChar char="■"/>
              <a:defRPr sz="1200">
                <a:solidFill>
                  <a:srgbClr val="666666"/>
                </a:solidFill>
              </a:defRPr>
            </a:lvl6pPr>
            <a:lvl7pPr indent="-304800" lvl="6" marL="3200400" algn="l">
              <a:lnSpc>
                <a:spcPct val="115000"/>
              </a:lnSpc>
              <a:spcBef>
                <a:spcPts val="0"/>
              </a:spcBef>
              <a:spcAft>
                <a:spcPts val="0"/>
              </a:spcAft>
              <a:buClr>
                <a:srgbClr val="666666"/>
              </a:buClr>
              <a:buSzPts val="1200"/>
              <a:buChar char="●"/>
              <a:defRPr sz="1200">
                <a:solidFill>
                  <a:srgbClr val="666666"/>
                </a:solidFill>
              </a:defRPr>
            </a:lvl7pPr>
            <a:lvl8pPr indent="-304800" lvl="7" marL="3657600" algn="l">
              <a:lnSpc>
                <a:spcPct val="115000"/>
              </a:lnSpc>
              <a:spcBef>
                <a:spcPts val="0"/>
              </a:spcBef>
              <a:spcAft>
                <a:spcPts val="0"/>
              </a:spcAft>
              <a:buClr>
                <a:srgbClr val="666666"/>
              </a:buClr>
              <a:buSzPts val="1200"/>
              <a:buChar char="○"/>
              <a:defRPr sz="1200">
                <a:solidFill>
                  <a:srgbClr val="666666"/>
                </a:solidFill>
              </a:defRPr>
            </a:lvl8pPr>
            <a:lvl9pPr indent="-304800" lvl="8" marL="4114800" algn="l">
              <a:lnSpc>
                <a:spcPct val="115000"/>
              </a:lnSpc>
              <a:spcBef>
                <a:spcPts val="0"/>
              </a:spcBef>
              <a:spcAft>
                <a:spcPts val="0"/>
              </a:spcAft>
              <a:buClr>
                <a:srgbClr val="666666"/>
              </a:buClr>
              <a:buSzPts val="1200"/>
              <a:buChar char="■"/>
              <a:defRPr sz="1200">
                <a:solidFill>
                  <a:srgbClr val="666666"/>
                </a:solidFill>
              </a:defRPr>
            </a:lvl9pPr>
          </a:lstStyle>
          <a:p/>
        </p:txBody>
      </p:sp>
      <p:sp>
        <p:nvSpPr>
          <p:cNvPr id="174" name="Google Shape;174;p25"/>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rmAutofit/>
          </a:bodyPr>
          <a:lstStyle>
            <a:lvl1pPr lvl="0" algn="r">
              <a:lnSpc>
                <a:spcPct val="100000"/>
              </a:lnSpc>
              <a:spcAft>
                <a:spcPts val="0"/>
              </a:spcAft>
              <a:buNone/>
              <a:defRPr sz="1000">
                <a:solidFill>
                  <a:srgbClr val="666666"/>
                </a:solidFill>
              </a:defRPr>
            </a:lvl1pPr>
            <a:lvl2pPr lvl="1" algn="r">
              <a:lnSpc>
                <a:spcPct val="100000"/>
              </a:lnSpc>
              <a:spcAft>
                <a:spcPts val="0"/>
              </a:spcAft>
              <a:buNone/>
              <a:defRPr sz="1000">
                <a:solidFill>
                  <a:srgbClr val="666666"/>
                </a:solidFill>
              </a:defRPr>
            </a:lvl2pPr>
            <a:lvl3pPr lvl="2" algn="r">
              <a:lnSpc>
                <a:spcPct val="100000"/>
              </a:lnSpc>
              <a:spcAft>
                <a:spcPts val="0"/>
              </a:spcAft>
              <a:buNone/>
              <a:defRPr sz="1000">
                <a:solidFill>
                  <a:srgbClr val="666666"/>
                </a:solidFill>
              </a:defRPr>
            </a:lvl3pPr>
            <a:lvl4pPr lvl="3" algn="r">
              <a:lnSpc>
                <a:spcPct val="100000"/>
              </a:lnSpc>
              <a:spcAft>
                <a:spcPts val="0"/>
              </a:spcAft>
              <a:buNone/>
              <a:defRPr sz="1000">
                <a:solidFill>
                  <a:srgbClr val="666666"/>
                </a:solidFill>
              </a:defRPr>
            </a:lvl4pPr>
            <a:lvl5pPr lvl="4" algn="r">
              <a:lnSpc>
                <a:spcPct val="100000"/>
              </a:lnSpc>
              <a:spcAft>
                <a:spcPts val="0"/>
              </a:spcAft>
              <a:buNone/>
              <a:defRPr sz="1000">
                <a:solidFill>
                  <a:srgbClr val="666666"/>
                </a:solidFill>
              </a:defRPr>
            </a:lvl5pPr>
            <a:lvl6pPr lvl="5" algn="r">
              <a:lnSpc>
                <a:spcPct val="100000"/>
              </a:lnSpc>
              <a:spcAft>
                <a:spcPts val="0"/>
              </a:spcAft>
              <a:buNone/>
              <a:defRPr sz="1000">
                <a:solidFill>
                  <a:srgbClr val="666666"/>
                </a:solidFill>
              </a:defRPr>
            </a:lvl6pPr>
            <a:lvl7pPr lvl="6" algn="r">
              <a:lnSpc>
                <a:spcPct val="100000"/>
              </a:lnSpc>
              <a:spcAft>
                <a:spcPts val="0"/>
              </a:spcAft>
              <a:buNone/>
              <a:defRPr sz="1000">
                <a:solidFill>
                  <a:srgbClr val="666666"/>
                </a:solidFill>
              </a:defRPr>
            </a:lvl7pPr>
            <a:lvl8pPr lvl="7" algn="r">
              <a:lnSpc>
                <a:spcPct val="100000"/>
              </a:lnSpc>
              <a:spcAft>
                <a:spcPts val="0"/>
              </a:spcAft>
              <a:buNone/>
              <a:defRPr sz="1000">
                <a:solidFill>
                  <a:srgbClr val="666666"/>
                </a:solidFill>
              </a:defRPr>
            </a:lvl8pPr>
            <a:lvl9pPr lvl="8" algn="r">
              <a:lnSpc>
                <a:spcPct val="100000"/>
              </a:lnSpc>
              <a:spcAft>
                <a:spcPts val="0"/>
              </a:spcAft>
              <a:buNone/>
              <a:defRPr sz="1000">
                <a:solidFill>
                  <a:srgbClr val="666666"/>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7">
  <p:cSld name="AUTOLAYOUT_25">
    <p:bg>
      <p:bgPr>
        <a:solidFill>
          <a:srgbClr val="FFFFFF"/>
        </a:solidFill>
      </p:bgPr>
    </p:bg>
    <p:spTree>
      <p:nvGrpSpPr>
        <p:cNvPr id="175" name="Shape 175"/>
        <p:cNvGrpSpPr/>
        <p:nvPr/>
      </p:nvGrpSpPr>
      <p:grpSpPr>
        <a:xfrm>
          <a:off x="0" y="0"/>
          <a:ext cx="0" cy="0"/>
          <a:chOff x="0" y="0"/>
          <a:chExt cx="0" cy="0"/>
        </a:xfrm>
      </p:grpSpPr>
      <p:sp>
        <p:nvSpPr>
          <p:cNvPr id="176" name="Google Shape;176;p26"/>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7" name="Google Shape;177;p26"/>
          <p:cNvGrpSpPr/>
          <p:nvPr/>
        </p:nvGrpSpPr>
        <p:grpSpPr>
          <a:xfrm>
            <a:off x="0" y="0"/>
            <a:ext cx="4316700" cy="5143500"/>
            <a:chOff x="0" y="0"/>
            <a:chExt cx="4316700" cy="5143500"/>
          </a:xfrm>
        </p:grpSpPr>
        <p:sp>
          <p:nvSpPr>
            <p:cNvPr id="178" name="Google Shape;178;p26"/>
            <p:cNvSpPr/>
            <p:nvPr/>
          </p:nvSpPr>
          <p:spPr>
            <a:xfrm>
              <a:off x="0" y="0"/>
              <a:ext cx="4316700" cy="5143500"/>
            </a:xfrm>
            <a:prstGeom prst="rect">
              <a:avLst/>
            </a:prstGeom>
            <a:solidFill>
              <a:srgbClr val="284F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26"/>
            <p:cNvSpPr/>
            <p:nvPr/>
          </p:nvSpPr>
          <p:spPr>
            <a:xfrm>
              <a:off x="386075" y="4599625"/>
              <a:ext cx="1354500" cy="137700"/>
            </a:xfrm>
            <a:prstGeom prst="rect">
              <a:avLst/>
            </a:prstGeom>
            <a:noFill/>
            <a:ln cap="flat" cmpd="sng" w="9525">
              <a:solidFill>
                <a:srgbClr val="92C1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26"/>
            <p:cNvSpPr/>
            <p:nvPr/>
          </p:nvSpPr>
          <p:spPr>
            <a:xfrm>
              <a:off x="841363" y="4599625"/>
              <a:ext cx="142800" cy="137700"/>
            </a:xfrm>
            <a:prstGeom prst="rect">
              <a:avLst/>
            </a:prstGeom>
            <a:noFill/>
            <a:ln cap="flat" cmpd="sng" w="9525">
              <a:solidFill>
                <a:srgbClr val="92C1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26"/>
            <p:cNvSpPr/>
            <p:nvPr/>
          </p:nvSpPr>
          <p:spPr>
            <a:xfrm>
              <a:off x="1142492" y="4599625"/>
              <a:ext cx="142800" cy="137700"/>
            </a:xfrm>
            <a:prstGeom prst="rect">
              <a:avLst/>
            </a:prstGeom>
            <a:noFill/>
            <a:ln cap="flat" cmpd="sng" w="9525">
              <a:solidFill>
                <a:srgbClr val="92C1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26"/>
            <p:cNvSpPr/>
            <p:nvPr/>
          </p:nvSpPr>
          <p:spPr>
            <a:xfrm>
              <a:off x="3875425" y="381000"/>
              <a:ext cx="142800" cy="137700"/>
            </a:xfrm>
            <a:prstGeom prst="rect">
              <a:avLst/>
            </a:prstGeom>
            <a:solidFill>
              <a:srgbClr val="92C1E8"/>
            </a:solidFill>
            <a:ln cap="flat" cmpd="sng" w="9525">
              <a:solidFill>
                <a:srgbClr val="92C1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26"/>
            <p:cNvSpPr/>
            <p:nvPr/>
          </p:nvSpPr>
          <p:spPr>
            <a:xfrm>
              <a:off x="3732625" y="518700"/>
              <a:ext cx="142800" cy="137700"/>
            </a:xfrm>
            <a:prstGeom prst="rect">
              <a:avLst/>
            </a:prstGeom>
            <a:noFill/>
            <a:ln cap="flat" cmpd="sng" w="9525">
              <a:solidFill>
                <a:srgbClr val="92C1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4" name="Google Shape;184;p26"/>
          <p:cNvSpPr txBox="1"/>
          <p:nvPr>
            <p:ph type="title"/>
          </p:nvPr>
        </p:nvSpPr>
        <p:spPr>
          <a:xfrm>
            <a:off x="311725" y="653326"/>
            <a:ext cx="3706500" cy="3334500"/>
          </a:xfrm>
          <a:prstGeom prst="rect">
            <a:avLst/>
          </a:prstGeom>
          <a:noFill/>
        </p:spPr>
        <p:txBody>
          <a:bodyPr anchorCtr="0" anchor="t" bIns="91425" lIns="91425" spcFirstLastPara="1" rIns="91425" wrap="square" tIns="91425">
            <a:normAutofit/>
          </a:bodyPr>
          <a:lstStyle>
            <a:lvl1pPr lvl="0" algn="l">
              <a:lnSpc>
                <a:spcPct val="100000"/>
              </a:lnSpc>
              <a:spcBef>
                <a:spcPts val="0"/>
              </a:spcBef>
              <a:spcAft>
                <a:spcPts val="0"/>
              </a:spcAft>
              <a:buNone/>
              <a:defRPr sz="2400">
                <a:solidFill>
                  <a:srgbClr val="FFFFFF"/>
                </a:solidFill>
              </a:defRPr>
            </a:lvl1pPr>
            <a:lvl2pPr lvl="1" algn="l">
              <a:lnSpc>
                <a:spcPct val="100000"/>
              </a:lnSpc>
              <a:spcBef>
                <a:spcPts val="0"/>
              </a:spcBef>
              <a:spcAft>
                <a:spcPts val="0"/>
              </a:spcAft>
              <a:buNone/>
              <a:defRPr sz="2400">
                <a:solidFill>
                  <a:srgbClr val="FFFFFF"/>
                </a:solidFill>
              </a:defRPr>
            </a:lvl2pPr>
            <a:lvl3pPr lvl="2" algn="l">
              <a:lnSpc>
                <a:spcPct val="100000"/>
              </a:lnSpc>
              <a:spcBef>
                <a:spcPts val="0"/>
              </a:spcBef>
              <a:spcAft>
                <a:spcPts val="0"/>
              </a:spcAft>
              <a:buNone/>
              <a:defRPr sz="2400">
                <a:solidFill>
                  <a:srgbClr val="FFFFFF"/>
                </a:solidFill>
              </a:defRPr>
            </a:lvl3pPr>
            <a:lvl4pPr lvl="3" algn="l">
              <a:lnSpc>
                <a:spcPct val="100000"/>
              </a:lnSpc>
              <a:spcBef>
                <a:spcPts val="0"/>
              </a:spcBef>
              <a:spcAft>
                <a:spcPts val="0"/>
              </a:spcAft>
              <a:buNone/>
              <a:defRPr sz="2400">
                <a:solidFill>
                  <a:srgbClr val="FFFFFF"/>
                </a:solidFill>
              </a:defRPr>
            </a:lvl4pPr>
            <a:lvl5pPr lvl="4" algn="l">
              <a:lnSpc>
                <a:spcPct val="100000"/>
              </a:lnSpc>
              <a:spcBef>
                <a:spcPts val="0"/>
              </a:spcBef>
              <a:spcAft>
                <a:spcPts val="0"/>
              </a:spcAft>
              <a:buNone/>
              <a:defRPr sz="2400">
                <a:solidFill>
                  <a:srgbClr val="FFFFFF"/>
                </a:solidFill>
              </a:defRPr>
            </a:lvl5pPr>
            <a:lvl6pPr lvl="5" algn="l">
              <a:lnSpc>
                <a:spcPct val="100000"/>
              </a:lnSpc>
              <a:spcBef>
                <a:spcPts val="0"/>
              </a:spcBef>
              <a:spcAft>
                <a:spcPts val="0"/>
              </a:spcAft>
              <a:buNone/>
              <a:defRPr sz="2400">
                <a:solidFill>
                  <a:srgbClr val="FFFFFF"/>
                </a:solidFill>
              </a:defRPr>
            </a:lvl6pPr>
            <a:lvl7pPr lvl="6" algn="l">
              <a:lnSpc>
                <a:spcPct val="100000"/>
              </a:lnSpc>
              <a:spcBef>
                <a:spcPts val="0"/>
              </a:spcBef>
              <a:spcAft>
                <a:spcPts val="0"/>
              </a:spcAft>
              <a:buNone/>
              <a:defRPr sz="2400">
                <a:solidFill>
                  <a:srgbClr val="FFFFFF"/>
                </a:solidFill>
              </a:defRPr>
            </a:lvl7pPr>
            <a:lvl8pPr lvl="7" algn="l">
              <a:lnSpc>
                <a:spcPct val="100000"/>
              </a:lnSpc>
              <a:spcBef>
                <a:spcPts val="0"/>
              </a:spcBef>
              <a:spcAft>
                <a:spcPts val="0"/>
              </a:spcAft>
              <a:buNone/>
              <a:defRPr sz="2400">
                <a:solidFill>
                  <a:srgbClr val="FFFFFF"/>
                </a:solidFill>
              </a:defRPr>
            </a:lvl8pPr>
            <a:lvl9pPr lvl="8" algn="l">
              <a:lnSpc>
                <a:spcPct val="100000"/>
              </a:lnSpc>
              <a:spcBef>
                <a:spcPts val="0"/>
              </a:spcBef>
              <a:spcAft>
                <a:spcPts val="0"/>
              </a:spcAft>
              <a:buNone/>
              <a:defRPr sz="2400">
                <a:solidFill>
                  <a:srgbClr val="FFFFFF"/>
                </a:solidFill>
              </a:defRPr>
            </a:lvl9pPr>
          </a:lstStyle>
          <a:p/>
        </p:txBody>
      </p:sp>
      <p:sp>
        <p:nvSpPr>
          <p:cNvPr id="185" name="Google Shape;185;p26"/>
          <p:cNvSpPr txBox="1"/>
          <p:nvPr>
            <p:ph idx="1" type="body"/>
          </p:nvPr>
        </p:nvSpPr>
        <p:spPr>
          <a:xfrm>
            <a:off x="4620575" y="653325"/>
            <a:ext cx="4211700" cy="3741300"/>
          </a:xfrm>
          <a:prstGeom prst="rect">
            <a:avLst/>
          </a:prstGeom>
          <a:noFill/>
        </p:spPr>
        <p:txBody>
          <a:bodyPr anchorCtr="0" anchor="t" bIns="91425" lIns="91425" spcFirstLastPara="1" rIns="91425" wrap="square" tIns="91425">
            <a:normAutofit/>
          </a:bodyPr>
          <a:lstStyle>
            <a:lvl1pPr indent="-304800" lvl="0" marL="457200" algn="l">
              <a:lnSpc>
                <a:spcPct val="115000"/>
              </a:lnSpc>
              <a:spcBef>
                <a:spcPts val="0"/>
              </a:spcBef>
              <a:spcAft>
                <a:spcPts val="0"/>
              </a:spcAft>
              <a:buClr>
                <a:srgbClr val="284F7D"/>
              </a:buClr>
              <a:buSzPts val="1200"/>
              <a:buChar char="●"/>
              <a:defRPr sz="1200">
                <a:solidFill>
                  <a:srgbClr val="284F7D"/>
                </a:solidFill>
              </a:defRPr>
            </a:lvl1pPr>
            <a:lvl2pPr indent="-292100" lvl="1" marL="914400" algn="l">
              <a:lnSpc>
                <a:spcPct val="115000"/>
              </a:lnSpc>
              <a:spcBef>
                <a:spcPts val="0"/>
              </a:spcBef>
              <a:spcAft>
                <a:spcPts val="0"/>
              </a:spcAft>
              <a:buClr>
                <a:srgbClr val="284F7D"/>
              </a:buClr>
              <a:buSzPts val="1000"/>
              <a:buChar char="○"/>
              <a:defRPr sz="1000">
                <a:solidFill>
                  <a:srgbClr val="284F7D"/>
                </a:solidFill>
              </a:defRPr>
            </a:lvl2pPr>
            <a:lvl3pPr indent="-292100" lvl="2" marL="1371600" algn="l">
              <a:lnSpc>
                <a:spcPct val="115000"/>
              </a:lnSpc>
              <a:spcBef>
                <a:spcPts val="0"/>
              </a:spcBef>
              <a:spcAft>
                <a:spcPts val="0"/>
              </a:spcAft>
              <a:buClr>
                <a:srgbClr val="284F7D"/>
              </a:buClr>
              <a:buSzPts val="1000"/>
              <a:buChar char="■"/>
              <a:defRPr sz="1000">
                <a:solidFill>
                  <a:srgbClr val="284F7D"/>
                </a:solidFill>
              </a:defRPr>
            </a:lvl3pPr>
            <a:lvl4pPr indent="-292100" lvl="3" marL="1828800" algn="l">
              <a:lnSpc>
                <a:spcPct val="115000"/>
              </a:lnSpc>
              <a:spcBef>
                <a:spcPts val="0"/>
              </a:spcBef>
              <a:spcAft>
                <a:spcPts val="0"/>
              </a:spcAft>
              <a:buClr>
                <a:srgbClr val="284F7D"/>
              </a:buClr>
              <a:buSzPts val="1000"/>
              <a:buChar char="●"/>
              <a:defRPr sz="1000">
                <a:solidFill>
                  <a:srgbClr val="284F7D"/>
                </a:solidFill>
              </a:defRPr>
            </a:lvl4pPr>
            <a:lvl5pPr indent="-292100" lvl="4" marL="2286000" algn="l">
              <a:lnSpc>
                <a:spcPct val="115000"/>
              </a:lnSpc>
              <a:spcBef>
                <a:spcPts val="0"/>
              </a:spcBef>
              <a:spcAft>
                <a:spcPts val="0"/>
              </a:spcAft>
              <a:buClr>
                <a:srgbClr val="284F7D"/>
              </a:buClr>
              <a:buSzPts val="1000"/>
              <a:buChar char="○"/>
              <a:defRPr sz="1000">
                <a:solidFill>
                  <a:srgbClr val="284F7D"/>
                </a:solidFill>
              </a:defRPr>
            </a:lvl5pPr>
            <a:lvl6pPr indent="-292100" lvl="5" marL="2743200" algn="l">
              <a:lnSpc>
                <a:spcPct val="115000"/>
              </a:lnSpc>
              <a:spcBef>
                <a:spcPts val="0"/>
              </a:spcBef>
              <a:spcAft>
                <a:spcPts val="0"/>
              </a:spcAft>
              <a:buClr>
                <a:srgbClr val="284F7D"/>
              </a:buClr>
              <a:buSzPts val="1000"/>
              <a:buChar char="■"/>
              <a:defRPr sz="1000">
                <a:solidFill>
                  <a:srgbClr val="284F7D"/>
                </a:solidFill>
              </a:defRPr>
            </a:lvl6pPr>
            <a:lvl7pPr indent="-292100" lvl="6" marL="3200400" algn="l">
              <a:lnSpc>
                <a:spcPct val="115000"/>
              </a:lnSpc>
              <a:spcBef>
                <a:spcPts val="0"/>
              </a:spcBef>
              <a:spcAft>
                <a:spcPts val="0"/>
              </a:spcAft>
              <a:buClr>
                <a:srgbClr val="284F7D"/>
              </a:buClr>
              <a:buSzPts val="1000"/>
              <a:buChar char="●"/>
              <a:defRPr sz="1000">
                <a:solidFill>
                  <a:srgbClr val="284F7D"/>
                </a:solidFill>
              </a:defRPr>
            </a:lvl7pPr>
            <a:lvl8pPr indent="-292100" lvl="7" marL="3657600" algn="l">
              <a:lnSpc>
                <a:spcPct val="115000"/>
              </a:lnSpc>
              <a:spcBef>
                <a:spcPts val="0"/>
              </a:spcBef>
              <a:spcAft>
                <a:spcPts val="0"/>
              </a:spcAft>
              <a:buClr>
                <a:srgbClr val="284F7D"/>
              </a:buClr>
              <a:buSzPts val="1000"/>
              <a:buChar char="○"/>
              <a:defRPr sz="1000">
                <a:solidFill>
                  <a:srgbClr val="284F7D"/>
                </a:solidFill>
              </a:defRPr>
            </a:lvl8pPr>
            <a:lvl9pPr indent="-292100" lvl="8" marL="4114800" algn="l">
              <a:lnSpc>
                <a:spcPct val="115000"/>
              </a:lnSpc>
              <a:spcBef>
                <a:spcPts val="0"/>
              </a:spcBef>
              <a:spcAft>
                <a:spcPts val="0"/>
              </a:spcAft>
              <a:buClr>
                <a:srgbClr val="284F7D"/>
              </a:buClr>
              <a:buSzPts val="1000"/>
              <a:buChar char="■"/>
              <a:defRPr sz="1000">
                <a:solidFill>
                  <a:srgbClr val="284F7D"/>
                </a:solidFill>
              </a:defRPr>
            </a:lvl9pPr>
          </a:lstStyle>
          <a:p/>
        </p:txBody>
      </p:sp>
      <p:sp>
        <p:nvSpPr>
          <p:cNvPr id="186" name="Google Shape;186;p26"/>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rmAutofit/>
          </a:bodyPr>
          <a:lstStyle>
            <a:lvl1pPr lvl="0" algn="r">
              <a:lnSpc>
                <a:spcPct val="100000"/>
              </a:lnSpc>
              <a:spcAft>
                <a:spcPts val="0"/>
              </a:spcAft>
              <a:buNone/>
              <a:defRPr sz="1000">
                <a:solidFill>
                  <a:srgbClr val="616161"/>
                </a:solidFill>
              </a:defRPr>
            </a:lvl1pPr>
            <a:lvl2pPr lvl="1" algn="r">
              <a:lnSpc>
                <a:spcPct val="100000"/>
              </a:lnSpc>
              <a:spcAft>
                <a:spcPts val="0"/>
              </a:spcAft>
              <a:buNone/>
              <a:defRPr sz="1000">
                <a:solidFill>
                  <a:srgbClr val="616161"/>
                </a:solidFill>
              </a:defRPr>
            </a:lvl2pPr>
            <a:lvl3pPr lvl="2" algn="r">
              <a:lnSpc>
                <a:spcPct val="100000"/>
              </a:lnSpc>
              <a:spcAft>
                <a:spcPts val="0"/>
              </a:spcAft>
              <a:buNone/>
              <a:defRPr sz="1000">
                <a:solidFill>
                  <a:srgbClr val="616161"/>
                </a:solidFill>
              </a:defRPr>
            </a:lvl3pPr>
            <a:lvl4pPr lvl="3" algn="r">
              <a:lnSpc>
                <a:spcPct val="100000"/>
              </a:lnSpc>
              <a:spcAft>
                <a:spcPts val="0"/>
              </a:spcAft>
              <a:buNone/>
              <a:defRPr sz="1000">
                <a:solidFill>
                  <a:srgbClr val="616161"/>
                </a:solidFill>
              </a:defRPr>
            </a:lvl4pPr>
            <a:lvl5pPr lvl="4" algn="r">
              <a:lnSpc>
                <a:spcPct val="100000"/>
              </a:lnSpc>
              <a:spcAft>
                <a:spcPts val="0"/>
              </a:spcAft>
              <a:buNone/>
              <a:defRPr sz="1000">
                <a:solidFill>
                  <a:srgbClr val="616161"/>
                </a:solidFill>
              </a:defRPr>
            </a:lvl5pPr>
            <a:lvl6pPr lvl="5" algn="r">
              <a:lnSpc>
                <a:spcPct val="100000"/>
              </a:lnSpc>
              <a:spcAft>
                <a:spcPts val="0"/>
              </a:spcAft>
              <a:buNone/>
              <a:defRPr sz="1000">
                <a:solidFill>
                  <a:srgbClr val="616161"/>
                </a:solidFill>
              </a:defRPr>
            </a:lvl6pPr>
            <a:lvl7pPr lvl="6" algn="r">
              <a:lnSpc>
                <a:spcPct val="100000"/>
              </a:lnSpc>
              <a:spcAft>
                <a:spcPts val="0"/>
              </a:spcAft>
              <a:buNone/>
              <a:defRPr sz="1000">
                <a:solidFill>
                  <a:srgbClr val="616161"/>
                </a:solidFill>
              </a:defRPr>
            </a:lvl7pPr>
            <a:lvl8pPr lvl="7" algn="r">
              <a:lnSpc>
                <a:spcPct val="100000"/>
              </a:lnSpc>
              <a:spcAft>
                <a:spcPts val="0"/>
              </a:spcAft>
              <a:buNone/>
              <a:defRPr sz="1000">
                <a:solidFill>
                  <a:srgbClr val="616161"/>
                </a:solidFill>
              </a:defRPr>
            </a:lvl8pPr>
            <a:lvl9pPr lvl="8" algn="r">
              <a:lnSpc>
                <a:spcPct val="100000"/>
              </a:lnSpc>
              <a:spcAft>
                <a:spcPts val="0"/>
              </a:spcAft>
              <a:buNone/>
              <a:defRPr sz="1000">
                <a:solidFill>
                  <a:srgbClr val="61616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9">
  <p:cSld name="AUTOLAYOUT_26">
    <p:spTree>
      <p:nvGrpSpPr>
        <p:cNvPr id="187" name="Shape 187"/>
        <p:cNvGrpSpPr/>
        <p:nvPr/>
      </p:nvGrpSpPr>
      <p:grpSpPr>
        <a:xfrm>
          <a:off x="0" y="0"/>
          <a:ext cx="0" cy="0"/>
          <a:chOff x="0" y="0"/>
          <a:chExt cx="0" cy="0"/>
        </a:xfrm>
      </p:grpSpPr>
      <p:sp>
        <p:nvSpPr>
          <p:cNvPr id="188" name="Google Shape;188;p27"/>
          <p:cNvSpPr/>
          <p:nvPr/>
        </p:nvSpPr>
        <p:spPr>
          <a:xfrm>
            <a:off x="0" y="0"/>
            <a:ext cx="9144000" cy="51435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27"/>
          <p:cNvSpPr/>
          <p:nvPr/>
        </p:nvSpPr>
        <p:spPr>
          <a:xfrm>
            <a:off x="3341300" y="314875"/>
            <a:ext cx="5486400" cy="4513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27"/>
          <p:cNvSpPr/>
          <p:nvPr/>
        </p:nvSpPr>
        <p:spPr>
          <a:xfrm>
            <a:off x="0" y="0"/>
            <a:ext cx="3048000" cy="5143500"/>
          </a:xfrm>
          <a:prstGeom prst="rect">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27"/>
          <p:cNvSpPr/>
          <p:nvPr/>
        </p:nvSpPr>
        <p:spPr>
          <a:xfrm>
            <a:off x="3341300" y="314875"/>
            <a:ext cx="5486400" cy="113400"/>
          </a:xfrm>
          <a:prstGeom prst="rect">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27"/>
          <p:cNvSpPr txBox="1"/>
          <p:nvPr>
            <p:ph type="title"/>
          </p:nvPr>
        </p:nvSpPr>
        <p:spPr>
          <a:xfrm>
            <a:off x="348300" y="428200"/>
            <a:ext cx="2351400" cy="4399800"/>
          </a:xfrm>
          <a:prstGeom prst="rect">
            <a:avLst/>
          </a:prstGeom>
          <a:noFill/>
        </p:spPr>
        <p:txBody>
          <a:bodyPr anchorCtr="0" anchor="t" bIns="91425" lIns="91425" spcFirstLastPara="1" rIns="91425" wrap="square" tIns="91425">
            <a:normAutofit/>
          </a:bodyPr>
          <a:lstStyle>
            <a:lvl1pPr lvl="0" algn="l">
              <a:lnSpc>
                <a:spcPct val="100000"/>
              </a:lnSpc>
              <a:spcBef>
                <a:spcPts val="0"/>
              </a:spcBef>
              <a:spcAft>
                <a:spcPts val="0"/>
              </a:spcAft>
              <a:buClr>
                <a:srgbClr val="FFFFFF"/>
              </a:buClr>
              <a:buSzPts val="2800"/>
              <a:buNone/>
              <a:defRPr b="1" sz="2800">
                <a:solidFill>
                  <a:srgbClr val="FFFFFF"/>
                </a:solidFill>
              </a:defRPr>
            </a:lvl1pPr>
            <a:lvl2pPr lvl="1" algn="l">
              <a:lnSpc>
                <a:spcPct val="100000"/>
              </a:lnSpc>
              <a:spcBef>
                <a:spcPts val="0"/>
              </a:spcBef>
              <a:spcAft>
                <a:spcPts val="0"/>
              </a:spcAft>
              <a:buClr>
                <a:srgbClr val="FFFFFF"/>
              </a:buClr>
              <a:buSzPts val="2800"/>
              <a:buNone/>
              <a:defRPr b="1" sz="2800">
                <a:solidFill>
                  <a:srgbClr val="FFFFFF"/>
                </a:solidFill>
              </a:defRPr>
            </a:lvl2pPr>
            <a:lvl3pPr lvl="2" algn="l">
              <a:lnSpc>
                <a:spcPct val="100000"/>
              </a:lnSpc>
              <a:spcBef>
                <a:spcPts val="0"/>
              </a:spcBef>
              <a:spcAft>
                <a:spcPts val="0"/>
              </a:spcAft>
              <a:buClr>
                <a:srgbClr val="FFFFFF"/>
              </a:buClr>
              <a:buSzPts val="2800"/>
              <a:buNone/>
              <a:defRPr b="1" sz="2800">
                <a:solidFill>
                  <a:srgbClr val="FFFFFF"/>
                </a:solidFill>
              </a:defRPr>
            </a:lvl3pPr>
            <a:lvl4pPr lvl="3" algn="l">
              <a:lnSpc>
                <a:spcPct val="100000"/>
              </a:lnSpc>
              <a:spcBef>
                <a:spcPts val="0"/>
              </a:spcBef>
              <a:spcAft>
                <a:spcPts val="0"/>
              </a:spcAft>
              <a:buClr>
                <a:srgbClr val="FFFFFF"/>
              </a:buClr>
              <a:buSzPts val="2800"/>
              <a:buNone/>
              <a:defRPr b="1" sz="2800">
                <a:solidFill>
                  <a:srgbClr val="FFFFFF"/>
                </a:solidFill>
              </a:defRPr>
            </a:lvl4pPr>
            <a:lvl5pPr lvl="4" algn="l">
              <a:lnSpc>
                <a:spcPct val="100000"/>
              </a:lnSpc>
              <a:spcBef>
                <a:spcPts val="0"/>
              </a:spcBef>
              <a:spcAft>
                <a:spcPts val="0"/>
              </a:spcAft>
              <a:buClr>
                <a:srgbClr val="FFFFFF"/>
              </a:buClr>
              <a:buSzPts val="2800"/>
              <a:buNone/>
              <a:defRPr b="1" sz="2800">
                <a:solidFill>
                  <a:srgbClr val="FFFFFF"/>
                </a:solidFill>
              </a:defRPr>
            </a:lvl5pPr>
            <a:lvl6pPr lvl="5" algn="l">
              <a:lnSpc>
                <a:spcPct val="100000"/>
              </a:lnSpc>
              <a:spcBef>
                <a:spcPts val="0"/>
              </a:spcBef>
              <a:spcAft>
                <a:spcPts val="0"/>
              </a:spcAft>
              <a:buClr>
                <a:srgbClr val="FFFFFF"/>
              </a:buClr>
              <a:buSzPts val="2800"/>
              <a:buNone/>
              <a:defRPr b="1" sz="2800">
                <a:solidFill>
                  <a:srgbClr val="FFFFFF"/>
                </a:solidFill>
              </a:defRPr>
            </a:lvl6pPr>
            <a:lvl7pPr lvl="6" algn="l">
              <a:lnSpc>
                <a:spcPct val="100000"/>
              </a:lnSpc>
              <a:spcBef>
                <a:spcPts val="0"/>
              </a:spcBef>
              <a:spcAft>
                <a:spcPts val="0"/>
              </a:spcAft>
              <a:buClr>
                <a:srgbClr val="FFFFFF"/>
              </a:buClr>
              <a:buSzPts val="2800"/>
              <a:buNone/>
              <a:defRPr b="1" sz="2800">
                <a:solidFill>
                  <a:srgbClr val="FFFFFF"/>
                </a:solidFill>
              </a:defRPr>
            </a:lvl7pPr>
            <a:lvl8pPr lvl="7" algn="l">
              <a:lnSpc>
                <a:spcPct val="100000"/>
              </a:lnSpc>
              <a:spcBef>
                <a:spcPts val="0"/>
              </a:spcBef>
              <a:spcAft>
                <a:spcPts val="0"/>
              </a:spcAft>
              <a:buClr>
                <a:srgbClr val="FFFFFF"/>
              </a:buClr>
              <a:buSzPts val="2800"/>
              <a:buNone/>
              <a:defRPr b="1" sz="2800">
                <a:solidFill>
                  <a:srgbClr val="FFFFFF"/>
                </a:solidFill>
              </a:defRPr>
            </a:lvl8pPr>
            <a:lvl9pPr lvl="8" algn="l">
              <a:lnSpc>
                <a:spcPct val="100000"/>
              </a:lnSpc>
              <a:spcBef>
                <a:spcPts val="0"/>
              </a:spcBef>
              <a:spcAft>
                <a:spcPts val="0"/>
              </a:spcAft>
              <a:buClr>
                <a:srgbClr val="FFFFFF"/>
              </a:buClr>
              <a:buSzPts val="2800"/>
              <a:buNone/>
              <a:defRPr b="1" sz="2800">
                <a:solidFill>
                  <a:srgbClr val="FFFFFF"/>
                </a:solidFill>
              </a:defRPr>
            </a:lvl9pPr>
          </a:lstStyle>
          <a:p/>
        </p:txBody>
      </p:sp>
      <p:sp>
        <p:nvSpPr>
          <p:cNvPr id="193" name="Google Shape;193;p27"/>
          <p:cNvSpPr txBox="1"/>
          <p:nvPr>
            <p:ph idx="1" type="body"/>
          </p:nvPr>
        </p:nvSpPr>
        <p:spPr>
          <a:xfrm>
            <a:off x="3539325" y="593900"/>
            <a:ext cx="5090400" cy="4011600"/>
          </a:xfrm>
          <a:prstGeom prst="rect">
            <a:avLst/>
          </a:prstGeom>
          <a:noFill/>
        </p:spPr>
        <p:txBody>
          <a:bodyPr anchorCtr="0" anchor="t" bIns="91425" lIns="91425" spcFirstLastPara="1" rIns="91425" wrap="square" tIns="91425">
            <a:normAutofit/>
          </a:bodyPr>
          <a:lstStyle>
            <a:lvl1pPr indent="-317500" lvl="0" marL="457200" algn="l">
              <a:lnSpc>
                <a:spcPct val="115000"/>
              </a:lnSpc>
              <a:spcBef>
                <a:spcPts val="0"/>
              </a:spcBef>
              <a:spcAft>
                <a:spcPts val="0"/>
              </a:spcAft>
              <a:buClr>
                <a:srgbClr val="666666"/>
              </a:buClr>
              <a:buSzPts val="1400"/>
              <a:buChar char="●"/>
              <a:defRPr sz="1400">
                <a:solidFill>
                  <a:srgbClr val="666666"/>
                </a:solidFill>
              </a:defRPr>
            </a:lvl1pPr>
            <a:lvl2pPr indent="-304800" lvl="1" marL="914400" algn="l">
              <a:lnSpc>
                <a:spcPct val="115000"/>
              </a:lnSpc>
              <a:spcBef>
                <a:spcPts val="0"/>
              </a:spcBef>
              <a:spcAft>
                <a:spcPts val="0"/>
              </a:spcAft>
              <a:buClr>
                <a:srgbClr val="666666"/>
              </a:buClr>
              <a:buSzPts val="1200"/>
              <a:buChar char="○"/>
              <a:defRPr sz="1200">
                <a:solidFill>
                  <a:srgbClr val="666666"/>
                </a:solidFill>
              </a:defRPr>
            </a:lvl2pPr>
            <a:lvl3pPr indent="-304800" lvl="2" marL="1371600" algn="l">
              <a:lnSpc>
                <a:spcPct val="115000"/>
              </a:lnSpc>
              <a:spcBef>
                <a:spcPts val="0"/>
              </a:spcBef>
              <a:spcAft>
                <a:spcPts val="0"/>
              </a:spcAft>
              <a:buClr>
                <a:srgbClr val="666666"/>
              </a:buClr>
              <a:buSzPts val="1200"/>
              <a:buChar char="■"/>
              <a:defRPr sz="1200">
                <a:solidFill>
                  <a:srgbClr val="666666"/>
                </a:solidFill>
              </a:defRPr>
            </a:lvl3pPr>
            <a:lvl4pPr indent="-304800" lvl="3" marL="1828800" algn="l">
              <a:lnSpc>
                <a:spcPct val="115000"/>
              </a:lnSpc>
              <a:spcBef>
                <a:spcPts val="0"/>
              </a:spcBef>
              <a:spcAft>
                <a:spcPts val="0"/>
              </a:spcAft>
              <a:buClr>
                <a:srgbClr val="666666"/>
              </a:buClr>
              <a:buSzPts val="1200"/>
              <a:buChar char="●"/>
              <a:defRPr sz="1200">
                <a:solidFill>
                  <a:srgbClr val="666666"/>
                </a:solidFill>
              </a:defRPr>
            </a:lvl4pPr>
            <a:lvl5pPr indent="-304800" lvl="4" marL="2286000" algn="l">
              <a:lnSpc>
                <a:spcPct val="115000"/>
              </a:lnSpc>
              <a:spcBef>
                <a:spcPts val="0"/>
              </a:spcBef>
              <a:spcAft>
                <a:spcPts val="0"/>
              </a:spcAft>
              <a:buClr>
                <a:srgbClr val="666666"/>
              </a:buClr>
              <a:buSzPts val="1200"/>
              <a:buChar char="○"/>
              <a:defRPr sz="1200">
                <a:solidFill>
                  <a:srgbClr val="666666"/>
                </a:solidFill>
              </a:defRPr>
            </a:lvl5pPr>
            <a:lvl6pPr indent="-304800" lvl="5" marL="2743200" algn="l">
              <a:lnSpc>
                <a:spcPct val="115000"/>
              </a:lnSpc>
              <a:spcBef>
                <a:spcPts val="0"/>
              </a:spcBef>
              <a:spcAft>
                <a:spcPts val="0"/>
              </a:spcAft>
              <a:buClr>
                <a:srgbClr val="666666"/>
              </a:buClr>
              <a:buSzPts val="1200"/>
              <a:buChar char="■"/>
              <a:defRPr sz="1200">
                <a:solidFill>
                  <a:srgbClr val="666666"/>
                </a:solidFill>
              </a:defRPr>
            </a:lvl6pPr>
            <a:lvl7pPr indent="-304800" lvl="6" marL="3200400" algn="l">
              <a:lnSpc>
                <a:spcPct val="115000"/>
              </a:lnSpc>
              <a:spcBef>
                <a:spcPts val="0"/>
              </a:spcBef>
              <a:spcAft>
                <a:spcPts val="0"/>
              </a:spcAft>
              <a:buClr>
                <a:srgbClr val="666666"/>
              </a:buClr>
              <a:buSzPts val="1200"/>
              <a:buChar char="●"/>
              <a:defRPr sz="1200">
                <a:solidFill>
                  <a:srgbClr val="666666"/>
                </a:solidFill>
              </a:defRPr>
            </a:lvl7pPr>
            <a:lvl8pPr indent="-304800" lvl="7" marL="3657600" algn="l">
              <a:lnSpc>
                <a:spcPct val="115000"/>
              </a:lnSpc>
              <a:spcBef>
                <a:spcPts val="0"/>
              </a:spcBef>
              <a:spcAft>
                <a:spcPts val="0"/>
              </a:spcAft>
              <a:buClr>
                <a:srgbClr val="666666"/>
              </a:buClr>
              <a:buSzPts val="1200"/>
              <a:buChar char="○"/>
              <a:defRPr sz="1200">
                <a:solidFill>
                  <a:srgbClr val="666666"/>
                </a:solidFill>
              </a:defRPr>
            </a:lvl8pPr>
            <a:lvl9pPr indent="-304800" lvl="8" marL="4114800" algn="l">
              <a:lnSpc>
                <a:spcPct val="115000"/>
              </a:lnSpc>
              <a:spcBef>
                <a:spcPts val="0"/>
              </a:spcBef>
              <a:spcAft>
                <a:spcPts val="0"/>
              </a:spcAft>
              <a:buClr>
                <a:srgbClr val="666666"/>
              </a:buClr>
              <a:buSzPts val="1200"/>
              <a:buChar char="■"/>
              <a:defRPr sz="1200">
                <a:solidFill>
                  <a:srgbClr val="666666"/>
                </a:solidFill>
              </a:defRPr>
            </a:lvl9pPr>
          </a:lstStyle>
          <a:p/>
        </p:txBody>
      </p:sp>
      <p:sp>
        <p:nvSpPr>
          <p:cNvPr id="194" name="Google Shape;194;p27"/>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rmAutofit/>
          </a:bodyPr>
          <a:lstStyle>
            <a:lvl1pPr lvl="0" algn="r">
              <a:lnSpc>
                <a:spcPct val="100000"/>
              </a:lnSpc>
              <a:spcAft>
                <a:spcPts val="0"/>
              </a:spcAft>
              <a:buNone/>
              <a:defRPr sz="1000">
                <a:solidFill>
                  <a:srgbClr val="666666"/>
                </a:solidFill>
              </a:defRPr>
            </a:lvl1pPr>
            <a:lvl2pPr lvl="1" algn="r">
              <a:lnSpc>
                <a:spcPct val="100000"/>
              </a:lnSpc>
              <a:spcAft>
                <a:spcPts val="0"/>
              </a:spcAft>
              <a:buNone/>
              <a:defRPr sz="1000">
                <a:solidFill>
                  <a:srgbClr val="666666"/>
                </a:solidFill>
              </a:defRPr>
            </a:lvl2pPr>
            <a:lvl3pPr lvl="2" algn="r">
              <a:lnSpc>
                <a:spcPct val="100000"/>
              </a:lnSpc>
              <a:spcAft>
                <a:spcPts val="0"/>
              </a:spcAft>
              <a:buNone/>
              <a:defRPr sz="1000">
                <a:solidFill>
                  <a:srgbClr val="666666"/>
                </a:solidFill>
              </a:defRPr>
            </a:lvl3pPr>
            <a:lvl4pPr lvl="3" algn="r">
              <a:lnSpc>
                <a:spcPct val="100000"/>
              </a:lnSpc>
              <a:spcAft>
                <a:spcPts val="0"/>
              </a:spcAft>
              <a:buNone/>
              <a:defRPr sz="1000">
                <a:solidFill>
                  <a:srgbClr val="666666"/>
                </a:solidFill>
              </a:defRPr>
            </a:lvl4pPr>
            <a:lvl5pPr lvl="4" algn="r">
              <a:lnSpc>
                <a:spcPct val="100000"/>
              </a:lnSpc>
              <a:spcAft>
                <a:spcPts val="0"/>
              </a:spcAft>
              <a:buNone/>
              <a:defRPr sz="1000">
                <a:solidFill>
                  <a:srgbClr val="666666"/>
                </a:solidFill>
              </a:defRPr>
            </a:lvl5pPr>
            <a:lvl6pPr lvl="5" algn="r">
              <a:lnSpc>
                <a:spcPct val="100000"/>
              </a:lnSpc>
              <a:spcAft>
                <a:spcPts val="0"/>
              </a:spcAft>
              <a:buNone/>
              <a:defRPr sz="1000">
                <a:solidFill>
                  <a:srgbClr val="666666"/>
                </a:solidFill>
              </a:defRPr>
            </a:lvl6pPr>
            <a:lvl7pPr lvl="6" algn="r">
              <a:lnSpc>
                <a:spcPct val="100000"/>
              </a:lnSpc>
              <a:spcAft>
                <a:spcPts val="0"/>
              </a:spcAft>
              <a:buNone/>
              <a:defRPr sz="1000">
                <a:solidFill>
                  <a:srgbClr val="666666"/>
                </a:solidFill>
              </a:defRPr>
            </a:lvl7pPr>
            <a:lvl8pPr lvl="7" algn="r">
              <a:lnSpc>
                <a:spcPct val="100000"/>
              </a:lnSpc>
              <a:spcAft>
                <a:spcPts val="0"/>
              </a:spcAft>
              <a:buNone/>
              <a:defRPr sz="1000">
                <a:solidFill>
                  <a:srgbClr val="666666"/>
                </a:solidFill>
              </a:defRPr>
            </a:lvl8pPr>
            <a:lvl9pPr lvl="8" algn="r">
              <a:lnSpc>
                <a:spcPct val="100000"/>
              </a:lnSpc>
              <a:spcAft>
                <a:spcPts val="0"/>
              </a:spcAft>
              <a:buNone/>
              <a:defRPr sz="1000">
                <a:solidFill>
                  <a:srgbClr val="666666"/>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0">
  <p:cSld name="AUTOLAYOUT_27">
    <p:bg>
      <p:bgPr>
        <a:solidFill>
          <a:srgbClr val="FFFFFF"/>
        </a:solidFill>
      </p:bgPr>
    </p:bg>
    <p:spTree>
      <p:nvGrpSpPr>
        <p:cNvPr id="195" name="Shape 195"/>
        <p:cNvGrpSpPr/>
        <p:nvPr/>
      </p:nvGrpSpPr>
      <p:grpSpPr>
        <a:xfrm>
          <a:off x="0" y="0"/>
          <a:ext cx="0" cy="0"/>
          <a:chOff x="0" y="0"/>
          <a:chExt cx="0" cy="0"/>
        </a:xfrm>
      </p:grpSpPr>
      <p:sp>
        <p:nvSpPr>
          <p:cNvPr id="196" name="Google Shape;196;p28"/>
          <p:cNvSpPr/>
          <p:nvPr/>
        </p:nvSpPr>
        <p:spPr>
          <a:xfrm>
            <a:off x="0" y="0"/>
            <a:ext cx="9144000" cy="51435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28"/>
          <p:cNvSpPr/>
          <p:nvPr/>
        </p:nvSpPr>
        <p:spPr>
          <a:xfrm>
            <a:off x="0" y="689175"/>
            <a:ext cx="905100" cy="756000"/>
          </a:xfrm>
          <a:prstGeom prst="rect">
            <a:avLst/>
          </a:prstGeom>
          <a:solidFill>
            <a:srgbClr val="D434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28"/>
          <p:cNvSpPr/>
          <p:nvPr/>
        </p:nvSpPr>
        <p:spPr>
          <a:xfrm>
            <a:off x="0" y="1445325"/>
            <a:ext cx="905100" cy="756000"/>
          </a:xfrm>
          <a:prstGeom prst="rect">
            <a:avLst/>
          </a:prstGeom>
          <a:solidFill>
            <a:srgbClr val="C6EF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28"/>
          <p:cNvSpPr txBox="1"/>
          <p:nvPr>
            <p:ph type="title"/>
          </p:nvPr>
        </p:nvSpPr>
        <p:spPr>
          <a:xfrm>
            <a:off x="1424675" y="689175"/>
            <a:ext cx="3658500" cy="1577400"/>
          </a:xfrm>
          <a:prstGeom prst="rect">
            <a:avLst/>
          </a:prstGeom>
          <a:noFill/>
        </p:spPr>
        <p:txBody>
          <a:bodyPr anchorCtr="0" anchor="b" bIns="91425" lIns="91425" spcFirstLastPara="1" rIns="91425" wrap="square" tIns="91425">
            <a:normAutofit/>
          </a:bodyPr>
          <a:lstStyle>
            <a:lvl1pPr lvl="0" algn="l">
              <a:lnSpc>
                <a:spcPct val="100000"/>
              </a:lnSpc>
              <a:spcBef>
                <a:spcPts val="0"/>
              </a:spcBef>
              <a:spcAft>
                <a:spcPts val="0"/>
              </a:spcAft>
              <a:buClr>
                <a:srgbClr val="424242"/>
              </a:buClr>
              <a:buSzPts val="3200"/>
              <a:buNone/>
              <a:defRPr b="1" sz="3200">
                <a:solidFill>
                  <a:srgbClr val="424242"/>
                </a:solidFill>
              </a:defRPr>
            </a:lvl1pPr>
            <a:lvl2pPr lvl="1" algn="l">
              <a:lnSpc>
                <a:spcPct val="100000"/>
              </a:lnSpc>
              <a:spcBef>
                <a:spcPts val="0"/>
              </a:spcBef>
              <a:spcAft>
                <a:spcPts val="0"/>
              </a:spcAft>
              <a:buClr>
                <a:srgbClr val="424242"/>
              </a:buClr>
              <a:buSzPts val="3200"/>
              <a:buNone/>
              <a:defRPr b="1" sz="3200">
                <a:solidFill>
                  <a:srgbClr val="424242"/>
                </a:solidFill>
              </a:defRPr>
            </a:lvl2pPr>
            <a:lvl3pPr lvl="2" algn="l">
              <a:lnSpc>
                <a:spcPct val="100000"/>
              </a:lnSpc>
              <a:spcBef>
                <a:spcPts val="0"/>
              </a:spcBef>
              <a:spcAft>
                <a:spcPts val="0"/>
              </a:spcAft>
              <a:buClr>
                <a:srgbClr val="424242"/>
              </a:buClr>
              <a:buSzPts val="3200"/>
              <a:buNone/>
              <a:defRPr b="1" sz="3200">
                <a:solidFill>
                  <a:srgbClr val="424242"/>
                </a:solidFill>
              </a:defRPr>
            </a:lvl3pPr>
            <a:lvl4pPr lvl="3" algn="l">
              <a:lnSpc>
                <a:spcPct val="100000"/>
              </a:lnSpc>
              <a:spcBef>
                <a:spcPts val="0"/>
              </a:spcBef>
              <a:spcAft>
                <a:spcPts val="0"/>
              </a:spcAft>
              <a:buClr>
                <a:srgbClr val="424242"/>
              </a:buClr>
              <a:buSzPts val="3200"/>
              <a:buNone/>
              <a:defRPr b="1" sz="3200">
                <a:solidFill>
                  <a:srgbClr val="424242"/>
                </a:solidFill>
              </a:defRPr>
            </a:lvl4pPr>
            <a:lvl5pPr lvl="4" algn="l">
              <a:lnSpc>
                <a:spcPct val="100000"/>
              </a:lnSpc>
              <a:spcBef>
                <a:spcPts val="0"/>
              </a:spcBef>
              <a:spcAft>
                <a:spcPts val="0"/>
              </a:spcAft>
              <a:buClr>
                <a:srgbClr val="424242"/>
              </a:buClr>
              <a:buSzPts val="3200"/>
              <a:buNone/>
              <a:defRPr b="1" sz="3200">
                <a:solidFill>
                  <a:srgbClr val="424242"/>
                </a:solidFill>
              </a:defRPr>
            </a:lvl5pPr>
            <a:lvl6pPr lvl="5" algn="l">
              <a:lnSpc>
                <a:spcPct val="100000"/>
              </a:lnSpc>
              <a:spcBef>
                <a:spcPts val="0"/>
              </a:spcBef>
              <a:spcAft>
                <a:spcPts val="0"/>
              </a:spcAft>
              <a:buClr>
                <a:srgbClr val="424242"/>
              </a:buClr>
              <a:buSzPts val="3200"/>
              <a:buNone/>
              <a:defRPr b="1" sz="3200">
                <a:solidFill>
                  <a:srgbClr val="424242"/>
                </a:solidFill>
              </a:defRPr>
            </a:lvl6pPr>
            <a:lvl7pPr lvl="6" algn="l">
              <a:lnSpc>
                <a:spcPct val="100000"/>
              </a:lnSpc>
              <a:spcBef>
                <a:spcPts val="0"/>
              </a:spcBef>
              <a:spcAft>
                <a:spcPts val="0"/>
              </a:spcAft>
              <a:buClr>
                <a:srgbClr val="424242"/>
              </a:buClr>
              <a:buSzPts val="3200"/>
              <a:buNone/>
              <a:defRPr b="1" sz="3200">
                <a:solidFill>
                  <a:srgbClr val="424242"/>
                </a:solidFill>
              </a:defRPr>
            </a:lvl7pPr>
            <a:lvl8pPr lvl="7" algn="l">
              <a:lnSpc>
                <a:spcPct val="100000"/>
              </a:lnSpc>
              <a:spcBef>
                <a:spcPts val="0"/>
              </a:spcBef>
              <a:spcAft>
                <a:spcPts val="0"/>
              </a:spcAft>
              <a:buClr>
                <a:srgbClr val="424242"/>
              </a:buClr>
              <a:buSzPts val="3200"/>
              <a:buNone/>
              <a:defRPr b="1" sz="3200">
                <a:solidFill>
                  <a:srgbClr val="424242"/>
                </a:solidFill>
              </a:defRPr>
            </a:lvl8pPr>
            <a:lvl9pPr lvl="8" algn="l">
              <a:lnSpc>
                <a:spcPct val="100000"/>
              </a:lnSpc>
              <a:spcBef>
                <a:spcPts val="0"/>
              </a:spcBef>
              <a:spcAft>
                <a:spcPts val="0"/>
              </a:spcAft>
              <a:buClr>
                <a:srgbClr val="424242"/>
              </a:buClr>
              <a:buSzPts val="3200"/>
              <a:buNone/>
              <a:defRPr b="1" sz="3200">
                <a:solidFill>
                  <a:srgbClr val="424242"/>
                </a:solidFill>
              </a:defRPr>
            </a:lvl9pPr>
          </a:lstStyle>
          <a:p/>
        </p:txBody>
      </p:sp>
      <p:sp>
        <p:nvSpPr>
          <p:cNvPr id="200" name="Google Shape;200;p28"/>
          <p:cNvSpPr txBox="1"/>
          <p:nvPr>
            <p:ph idx="1" type="body"/>
          </p:nvPr>
        </p:nvSpPr>
        <p:spPr>
          <a:xfrm>
            <a:off x="1424675" y="2453700"/>
            <a:ext cx="5838600" cy="1939800"/>
          </a:xfrm>
          <a:prstGeom prst="rect">
            <a:avLst/>
          </a:prstGeom>
          <a:noFill/>
        </p:spPr>
        <p:txBody>
          <a:bodyPr anchorCtr="0" anchor="t" bIns="91425" lIns="91425" spcFirstLastPara="1" rIns="91425" wrap="square" tIns="91425">
            <a:normAutofit/>
          </a:bodyPr>
          <a:lstStyle>
            <a:lvl1pPr indent="-342900" lvl="0" marL="457200" algn="l">
              <a:lnSpc>
                <a:spcPct val="115000"/>
              </a:lnSpc>
              <a:spcBef>
                <a:spcPts val="0"/>
              </a:spcBef>
              <a:spcAft>
                <a:spcPts val="0"/>
              </a:spcAft>
              <a:buClr>
                <a:srgbClr val="757575"/>
              </a:buClr>
              <a:buSzPts val="1800"/>
              <a:buChar char="●"/>
              <a:defRPr sz="1800">
                <a:solidFill>
                  <a:srgbClr val="757575"/>
                </a:solidFill>
              </a:defRPr>
            </a:lvl1pPr>
            <a:lvl2pPr indent="-298450" lvl="1" marL="914400" algn="l">
              <a:lnSpc>
                <a:spcPct val="115000"/>
              </a:lnSpc>
              <a:spcBef>
                <a:spcPts val="0"/>
              </a:spcBef>
              <a:spcAft>
                <a:spcPts val="0"/>
              </a:spcAft>
              <a:buClr>
                <a:srgbClr val="757575"/>
              </a:buClr>
              <a:buSzPts val="1100"/>
              <a:buChar char="○"/>
              <a:defRPr sz="1400">
                <a:solidFill>
                  <a:srgbClr val="757575"/>
                </a:solidFill>
              </a:defRPr>
            </a:lvl2pPr>
            <a:lvl3pPr indent="-298450" lvl="2" marL="1371600" algn="l">
              <a:lnSpc>
                <a:spcPct val="115000"/>
              </a:lnSpc>
              <a:spcBef>
                <a:spcPts val="0"/>
              </a:spcBef>
              <a:spcAft>
                <a:spcPts val="0"/>
              </a:spcAft>
              <a:buClr>
                <a:srgbClr val="757575"/>
              </a:buClr>
              <a:buSzPts val="1100"/>
              <a:buChar char="■"/>
              <a:defRPr sz="1400">
                <a:solidFill>
                  <a:srgbClr val="757575"/>
                </a:solidFill>
              </a:defRPr>
            </a:lvl3pPr>
            <a:lvl4pPr indent="-298450" lvl="3" marL="1828800" algn="l">
              <a:lnSpc>
                <a:spcPct val="115000"/>
              </a:lnSpc>
              <a:spcBef>
                <a:spcPts val="0"/>
              </a:spcBef>
              <a:spcAft>
                <a:spcPts val="0"/>
              </a:spcAft>
              <a:buClr>
                <a:srgbClr val="757575"/>
              </a:buClr>
              <a:buSzPts val="1100"/>
              <a:buChar char="●"/>
              <a:defRPr sz="1400">
                <a:solidFill>
                  <a:srgbClr val="757575"/>
                </a:solidFill>
              </a:defRPr>
            </a:lvl4pPr>
            <a:lvl5pPr indent="-298450" lvl="4" marL="2286000" algn="l">
              <a:lnSpc>
                <a:spcPct val="115000"/>
              </a:lnSpc>
              <a:spcBef>
                <a:spcPts val="0"/>
              </a:spcBef>
              <a:spcAft>
                <a:spcPts val="0"/>
              </a:spcAft>
              <a:buClr>
                <a:srgbClr val="757575"/>
              </a:buClr>
              <a:buSzPts val="1100"/>
              <a:buChar char="○"/>
              <a:defRPr sz="1400">
                <a:solidFill>
                  <a:srgbClr val="757575"/>
                </a:solidFill>
              </a:defRPr>
            </a:lvl5pPr>
            <a:lvl6pPr indent="-298450" lvl="5" marL="2743200" algn="l">
              <a:lnSpc>
                <a:spcPct val="115000"/>
              </a:lnSpc>
              <a:spcBef>
                <a:spcPts val="0"/>
              </a:spcBef>
              <a:spcAft>
                <a:spcPts val="0"/>
              </a:spcAft>
              <a:buClr>
                <a:srgbClr val="757575"/>
              </a:buClr>
              <a:buSzPts val="1100"/>
              <a:buChar char="■"/>
              <a:defRPr sz="1400">
                <a:solidFill>
                  <a:srgbClr val="757575"/>
                </a:solidFill>
              </a:defRPr>
            </a:lvl6pPr>
            <a:lvl7pPr indent="-298450" lvl="6" marL="3200400" algn="l">
              <a:lnSpc>
                <a:spcPct val="115000"/>
              </a:lnSpc>
              <a:spcBef>
                <a:spcPts val="0"/>
              </a:spcBef>
              <a:spcAft>
                <a:spcPts val="0"/>
              </a:spcAft>
              <a:buClr>
                <a:srgbClr val="757575"/>
              </a:buClr>
              <a:buSzPts val="1100"/>
              <a:buChar char="●"/>
              <a:defRPr sz="1400">
                <a:solidFill>
                  <a:srgbClr val="757575"/>
                </a:solidFill>
              </a:defRPr>
            </a:lvl7pPr>
            <a:lvl8pPr indent="-298450" lvl="7" marL="3657600" algn="l">
              <a:lnSpc>
                <a:spcPct val="115000"/>
              </a:lnSpc>
              <a:spcBef>
                <a:spcPts val="0"/>
              </a:spcBef>
              <a:spcAft>
                <a:spcPts val="0"/>
              </a:spcAft>
              <a:buClr>
                <a:srgbClr val="757575"/>
              </a:buClr>
              <a:buSzPts val="1100"/>
              <a:buChar char="○"/>
              <a:defRPr sz="1400">
                <a:solidFill>
                  <a:srgbClr val="757575"/>
                </a:solidFill>
              </a:defRPr>
            </a:lvl8pPr>
            <a:lvl9pPr indent="-298450" lvl="8" marL="4114800" algn="l">
              <a:lnSpc>
                <a:spcPct val="115000"/>
              </a:lnSpc>
              <a:spcBef>
                <a:spcPts val="0"/>
              </a:spcBef>
              <a:spcAft>
                <a:spcPts val="0"/>
              </a:spcAft>
              <a:buClr>
                <a:srgbClr val="757575"/>
              </a:buClr>
              <a:buSzPts val="1100"/>
              <a:buChar char="■"/>
              <a:defRPr sz="1400">
                <a:solidFill>
                  <a:srgbClr val="757575"/>
                </a:solidFill>
              </a:defRPr>
            </a:lvl9pPr>
          </a:lstStyle>
          <a:p/>
        </p:txBody>
      </p:sp>
      <p:sp>
        <p:nvSpPr>
          <p:cNvPr id="201" name="Google Shape;201;p28"/>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rmAutofit/>
          </a:bodyPr>
          <a:lstStyle>
            <a:lvl1pPr lvl="0" algn="r">
              <a:lnSpc>
                <a:spcPct val="100000"/>
              </a:lnSpc>
              <a:spcAft>
                <a:spcPts val="0"/>
              </a:spcAft>
              <a:buNone/>
              <a:defRPr sz="1000">
                <a:solidFill>
                  <a:srgbClr val="757575"/>
                </a:solidFill>
              </a:defRPr>
            </a:lvl1pPr>
            <a:lvl2pPr lvl="1" algn="r">
              <a:lnSpc>
                <a:spcPct val="100000"/>
              </a:lnSpc>
              <a:spcAft>
                <a:spcPts val="0"/>
              </a:spcAft>
              <a:buNone/>
              <a:defRPr sz="1000">
                <a:solidFill>
                  <a:srgbClr val="757575"/>
                </a:solidFill>
              </a:defRPr>
            </a:lvl2pPr>
            <a:lvl3pPr lvl="2" algn="r">
              <a:lnSpc>
                <a:spcPct val="100000"/>
              </a:lnSpc>
              <a:spcAft>
                <a:spcPts val="0"/>
              </a:spcAft>
              <a:buNone/>
              <a:defRPr sz="1000">
                <a:solidFill>
                  <a:srgbClr val="757575"/>
                </a:solidFill>
              </a:defRPr>
            </a:lvl3pPr>
            <a:lvl4pPr lvl="3" algn="r">
              <a:lnSpc>
                <a:spcPct val="100000"/>
              </a:lnSpc>
              <a:spcAft>
                <a:spcPts val="0"/>
              </a:spcAft>
              <a:buNone/>
              <a:defRPr sz="1000">
                <a:solidFill>
                  <a:srgbClr val="757575"/>
                </a:solidFill>
              </a:defRPr>
            </a:lvl4pPr>
            <a:lvl5pPr lvl="4" algn="r">
              <a:lnSpc>
                <a:spcPct val="100000"/>
              </a:lnSpc>
              <a:spcAft>
                <a:spcPts val="0"/>
              </a:spcAft>
              <a:buNone/>
              <a:defRPr sz="1000">
                <a:solidFill>
                  <a:srgbClr val="757575"/>
                </a:solidFill>
              </a:defRPr>
            </a:lvl5pPr>
            <a:lvl6pPr lvl="5" algn="r">
              <a:lnSpc>
                <a:spcPct val="100000"/>
              </a:lnSpc>
              <a:spcAft>
                <a:spcPts val="0"/>
              </a:spcAft>
              <a:buNone/>
              <a:defRPr sz="1000">
                <a:solidFill>
                  <a:srgbClr val="757575"/>
                </a:solidFill>
              </a:defRPr>
            </a:lvl6pPr>
            <a:lvl7pPr lvl="6" algn="r">
              <a:lnSpc>
                <a:spcPct val="100000"/>
              </a:lnSpc>
              <a:spcAft>
                <a:spcPts val="0"/>
              </a:spcAft>
              <a:buNone/>
              <a:defRPr sz="1000">
                <a:solidFill>
                  <a:srgbClr val="757575"/>
                </a:solidFill>
              </a:defRPr>
            </a:lvl7pPr>
            <a:lvl8pPr lvl="7" algn="r">
              <a:lnSpc>
                <a:spcPct val="100000"/>
              </a:lnSpc>
              <a:spcAft>
                <a:spcPts val="0"/>
              </a:spcAft>
              <a:buNone/>
              <a:defRPr sz="1000">
                <a:solidFill>
                  <a:srgbClr val="757575"/>
                </a:solidFill>
              </a:defRPr>
            </a:lvl8pPr>
            <a:lvl9pPr lvl="8" algn="r">
              <a:lnSpc>
                <a:spcPct val="100000"/>
              </a:lnSpc>
              <a:spcAft>
                <a:spcPts val="0"/>
              </a:spcAft>
              <a:buNone/>
              <a:defRPr sz="1000">
                <a:solidFill>
                  <a:srgbClr val="757575"/>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1">
  <p:cSld name="AUTOLAYOUT_28">
    <p:bg>
      <p:bgPr>
        <a:solidFill>
          <a:srgbClr val="2D3142"/>
        </a:solidFill>
      </p:bgPr>
    </p:bg>
    <p:spTree>
      <p:nvGrpSpPr>
        <p:cNvPr id="202" name="Shape 202"/>
        <p:cNvGrpSpPr/>
        <p:nvPr/>
      </p:nvGrpSpPr>
      <p:grpSpPr>
        <a:xfrm>
          <a:off x="0" y="0"/>
          <a:ext cx="0" cy="0"/>
          <a:chOff x="0" y="0"/>
          <a:chExt cx="0" cy="0"/>
        </a:xfrm>
      </p:grpSpPr>
      <p:sp>
        <p:nvSpPr>
          <p:cNvPr id="203" name="Google Shape;203;p29"/>
          <p:cNvSpPr/>
          <p:nvPr/>
        </p:nvSpPr>
        <p:spPr>
          <a:xfrm>
            <a:off x="0" y="0"/>
            <a:ext cx="9144000" cy="5143500"/>
          </a:xfrm>
          <a:prstGeom prst="rect">
            <a:avLst/>
          </a:prstGeom>
          <a:solidFill>
            <a:srgbClr val="2D31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29"/>
          <p:cNvSpPr/>
          <p:nvPr/>
        </p:nvSpPr>
        <p:spPr>
          <a:xfrm>
            <a:off x="336579" y="333100"/>
            <a:ext cx="8470800" cy="4505700"/>
          </a:xfrm>
          <a:prstGeom prst="rect">
            <a:avLst/>
          </a:prstGeom>
          <a:solidFill>
            <a:srgbClr val="2D3142"/>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29"/>
          <p:cNvSpPr/>
          <p:nvPr/>
        </p:nvSpPr>
        <p:spPr>
          <a:xfrm>
            <a:off x="141725" y="656801"/>
            <a:ext cx="8860500" cy="3858300"/>
          </a:xfrm>
          <a:prstGeom prst="rect">
            <a:avLst/>
          </a:prstGeom>
          <a:solidFill>
            <a:srgbClr val="2D31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29"/>
          <p:cNvSpPr txBox="1"/>
          <p:nvPr>
            <p:ph type="title"/>
          </p:nvPr>
        </p:nvSpPr>
        <p:spPr>
          <a:xfrm>
            <a:off x="813263" y="977425"/>
            <a:ext cx="4252200" cy="1591500"/>
          </a:xfrm>
          <a:prstGeom prst="rect">
            <a:avLst/>
          </a:prstGeom>
          <a:noFill/>
        </p:spPr>
        <p:txBody>
          <a:bodyPr anchorCtr="0" anchor="t" bIns="91425" lIns="91425" spcFirstLastPara="1" rIns="91425" wrap="square" tIns="91425">
            <a:normAutofit/>
          </a:bodyPr>
          <a:lstStyle>
            <a:lvl1pPr lvl="0" algn="l">
              <a:lnSpc>
                <a:spcPct val="100000"/>
              </a:lnSpc>
              <a:spcBef>
                <a:spcPts val="0"/>
              </a:spcBef>
              <a:spcAft>
                <a:spcPts val="0"/>
              </a:spcAft>
              <a:buClr>
                <a:srgbClr val="F2D7EE"/>
              </a:buClr>
              <a:buSzPts val="3000"/>
              <a:buNone/>
              <a:defRPr b="1" sz="3000">
                <a:solidFill>
                  <a:srgbClr val="F2D7EE"/>
                </a:solidFill>
              </a:defRPr>
            </a:lvl1pPr>
            <a:lvl2pPr lvl="1" algn="l">
              <a:lnSpc>
                <a:spcPct val="100000"/>
              </a:lnSpc>
              <a:spcBef>
                <a:spcPts val="0"/>
              </a:spcBef>
              <a:spcAft>
                <a:spcPts val="0"/>
              </a:spcAft>
              <a:buClr>
                <a:srgbClr val="F2D7EE"/>
              </a:buClr>
              <a:buSzPts val="3200"/>
              <a:buNone/>
              <a:defRPr b="1" sz="3200">
                <a:solidFill>
                  <a:srgbClr val="F2D7EE"/>
                </a:solidFill>
              </a:defRPr>
            </a:lvl2pPr>
            <a:lvl3pPr lvl="2" algn="l">
              <a:lnSpc>
                <a:spcPct val="100000"/>
              </a:lnSpc>
              <a:spcBef>
                <a:spcPts val="0"/>
              </a:spcBef>
              <a:spcAft>
                <a:spcPts val="0"/>
              </a:spcAft>
              <a:buClr>
                <a:srgbClr val="F2D7EE"/>
              </a:buClr>
              <a:buSzPts val="3200"/>
              <a:buNone/>
              <a:defRPr b="1" sz="3200">
                <a:solidFill>
                  <a:srgbClr val="F2D7EE"/>
                </a:solidFill>
              </a:defRPr>
            </a:lvl3pPr>
            <a:lvl4pPr lvl="3" algn="l">
              <a:lnSpc>
                <a:spcPct val="100000"/>
              </a:lnSpc>
              <a:spcBef>
                <a:spcPts val="0"/>
              </a:spcBef>
              <a:spcAft>
                <a:spcPts val="0"/>
              </a:spcAft>
              <a:buClr>
                <a:srgbClr val="F2D7EE"/>
              </a:buClr>
              <a:buSzPts val="3200"/>
              <a:buNone/>
              <a:defRPr b="1" sz="3200">
                <a:solidFill>
                  <a:srgbClr val="F2D7EE"/>
                </a:solidFill>
              </a:defRPr>
            </a:lvl4pPr>
            <a:lvl5pPr lvl="4" algn="l">
              <a:lnSpc>
                <a:spcPct val="100000"/>
              </a:lnSpc>
              <a:spcBef>
                <a:spcPts val="0"/>
              </a:spcBef>
              <a:spcAft>
                <a:spcPts val="0"/>
              </a:spcAft>
              <a:buClr>
                <a:srgbClr val="F2D7EE"/>
              </a:buClr>
              <a:buSzPts val="3200"/>
              <a:buNone/>
              <a:defRPr b="1" sz="3200">
                <a:solidFill>
                  <a:srgbClr val="F2D7EE"/>
                </a:solidFill>
              </a:defRPr>
            </a:lvl5pPr>
            <a:lvl6pPr lvl="5" algn="l">
              <a:lnSpc>
                <a:spcPct val="100000"/>
              </a:lnSpc>
              <a:spcBef>
                <a:spcPts val="0"/>
              </a:spcBef>
              <a:spcAft>
                <a:spcPts val="0"/>
              </a:spcAft>
              <a:buClr>
                <a:srgbClr val="F2D7EE"/>
              </a:buClr>
              <a:buSzPts val="3200"/>
              <a:buNone/>
              <a:defRPr b="1" sz="3200">
                <a:solidFill>
                  <a:srgbClr val="F2D7EE"/>
                </a:solidFill>
              </a:defRPr>
            </a:lvl6pPr>
            <a:lvl7pPr lvl="6" algn="l">
              <a:lnSpc>
                <a:spcPct val="100000"/>
              </a:lnSpc>
              <a:spcBef>
                <a:spcPts val="0"/>
              </a:spcBef>
              <a:spcAft>
                <a:spcPts val="0"/>
              </a:spcAft>
              <a:buClr>
                <a:srgbClr val="F2D7EE"/>
              </a:buClr>
              <a:buSzPts val="3200"/>
              <a:buNone/>
              <a:defRPr b="1" sz="3200">
                <a:solidFill>
                  <a:srgbClr val="F2D7EE"/>
                </a:solidFill>
              </a:defRPr>
            </a:lvl7pPr>
            <a:lvl8pPr lvl="7" algn="l">
              <a:lnSpc>
                <a:spcPct val="100000"/>
              </a:lnSpc>
              <a:spcBef>
                <a:spcPts val="0"/>
              </a:spcBef>
              <a:spcAft>
                <a:spcPts val="0"/>
              </a:spcAft>
              <a:buClr>
                <a:srgbClr val="F2D7EE"/>
              </a:buClr>
              <a:buSzPts val="3200"/>
              <a:buNone/>
              <a:defRPr b="1" sz="3200">
                <a:solidFill>
                  <a:srgbClr val="F2D7EE"/>
                </a:solidFill>
              </a:defRPr>
            </a:lvl8pPr>
            <a:lvl9pPr lvl="8" algn="l">
              <a:lnSpc>
                <a:spcPct val="100000"/>
              </a:lnSpc>
              <a:spcBef>
                <a:spcPts val="0"/>
              </a:spcBef>
              <a:spcAft>
                <a:spcPts val="0"/>
              </a:spcAft>
              <a:buClr>
                <a:srgbClr val="F2D7EE"/>
              </a:buClr>
              <a:buSzPts val="3200"/>
              <a:buNone/>
              <a:defRPr b="1" sz="3200">
                <a:solidFill>
                  <a:srgbClr val="F2D7EE"/>
                </a:solidFill>
              </a:defRPr>
            </a:lvl9pPr>
          </a:lstStyle>
          <a:p/>
        </p:txBody>
      </p:sp>
      <p:sp>
        <p:nvSpPr>
          <p:cNvPr id="207" name="Google Shape;207;p29"/>
          <p:cNvSpPr txBox="1"/>
          <p:nvPr>
            <p:ph idx="1" type="body"/>
          </p:nvPr>
        </p:nvSpPr>
        <p:spPr>
          <a:xfrm>
            <a:off x="813263" y="2651475"/>
            <a:ext cx="4252200" cy="1541400"/>
          </a:xfrm>
          <a:prstGeom prst="rect">
            <a:avLst/>
          </a:prstGeom>
          <a:noFill/>
        </p:spPr>
        <p:txBody>
          <a:bodyPr anchorCtr="0" anchor="t" bIns="91425" lIns="91425" spcFirstLastPara="1" rIns="91425" wrap="square" tIns="91425">
            <a:normAutofit/>
          </a:bodyPr>
          <a:lstStyle>
            <a:lvl1pPr indent="-317500" lvl="0" marL="457200" algn="l">
              <a:lnSpc>
                <a:spcPct val="115000"/>
              </a:lnSpc>
              <a:spcBef>
                <a:spcPts val="0"/>
              </a:spcBef>
              <a:spcAft>
                <a:spcPts val="0"/>
              </a:spcAft>
              <a:buClr>
                <a:srgbClr val="F2D7EE"/>
              </a:buClr>
              <a:buSzPts val="1400"/>
              <a:buChar char="●"/>
              <a:defRPr sz="1400">
                <a:solidFill>
                  <a:srgbClr val="F2D7EE"/>
                </a:solidFill>
              </a:defRPr>
            </a:lvl1pPr>
            <a:lvl2pPr indent="-304800" lvl="1" marL="914400" algn="l">
              <a:lnSpc>
                <a:spcPct val="115000"/>
              </a:lnSpc>
              <a:spcBef>
                <a:spcPts val="0"/>
              </a:spcBef>
              <a:spcAft>
                <a:spcPts val="0"/>
              </a:spcAft>
              <a:buClr>
                <a:srgbClr val="F2D7EE"/>
              </a:buClr>
              <a:buSzPts val="1200"/>
              <a:buChar char="○"/>
              <a:defRPr sz="1200">
                <a:solidFill>
                  <a:srgbClr val="F2D7EE"/>
                </a:solidFill>
              </a:defRPr>
            </a:lvl2pPr>
            <a:lvl3pPr indent="-304800" lvl="2" marL="1371600" algn="l">
              <a:lnSpc>
                <a:spcPct val="115000"/>
              </a:lnSpc>
              <a:spcBef>
                <a:spcPts val="0"/>
              </a:spcBef>
              <a:spcAft>
                <a:spcPts val="0"/>
              </a:spcAft>
              <a:buClr>
                <a:srgbClr val="F2D7EE"/>
              </a:buClr>
              <a:buSzPts val="1200"/>
              <a:buChar char="■"/>
              <a:defRPr sz="1200">
                <a:solidFill>
                  <a:srgbClr val="F2D7EE"/>
                </a:solidFill>
              </a:defRPr>
            </a:lvl3pPr>
            <a:lvl4pPr indent="-304800" lvl="3" marL="1828800" algn="l">
              <a:lnSpc>
                <a:spcPct val="115000"/>
              </a:lnSpc>
              <a:spcBef>
                <a:spcPts val="0"/>
              </a:spcBef>
              <a:spcAft>
                <a:spcPts val="0"/>
              </a:spcAft>
              <a:buClr>
                <a:srgbClr val="F2D7EE"/>
              </a:buClr>
              <a:buSzPts val="1200"/>
              <a:buChar char="●"/>
              <a:defRPr sz="1200">
                <a:solidFill>
                  <a:srgbClr val="F2D7EE"/>
                </a:solidFill>
              </a:defRPr>
            </a:lvl4pPr>
            <a:lvl5pPr indent="-304800" lvl="4" marL="2286000" algn="l">
              <a:lnSpc>
                <a:spcPct val="115000"/>
              </a:lnSpc>
              <a:spcBef>
                <a:spcPts val="0"/>
              </a:spcBef>
              <a:spcAft>
                <a:spcPts val="0"/>
              </a:spcAft>
              <a:buClr>
                <a:srgbClr val="F2D7EE"/>
              </a:buClr>
              <a:buSzPts val="1200"/>
              <a:buChar char="○"/>
              <a:defRPr sz="1200">
                <a:solidFill>
                  <a:srgbClr val="F2D7EE"/>
                </a:solidFill>
              </a:defRPr>
            </a:lvl5pPr>
            <a:lvl6pPr indent="-304800" lvl="5" marL="2743200" algn="l">
              <a:lnSpc>
                <a:spcPct val="115000"/>
              </a:lnSpc>
              <a:spcBef>
                <a:spcPts val="0"/>
              </a:spcBef>
              <a:spcAft>
                <a:spcPts val="0"/>
              </a:spcAft>
              <a:buClr>
                <a:srgbClr val="F2D7EE"/>
              </a:buClr>
              <a:buSzPts val="1200"/>
              <a:buChar char="■"/>
              <a:defRPr sz="1200">
                <a:solidFill>
                  <a:srgbClr val="F2D7EE"/>
                </a:solidFill>
              </a:defRPr>
            </a:lvl6pPr>
            <a:lvl7pPr indent="-304800" lvl="6" marL="3200400" algn="l">
              <a:lnSpc>
                <a:spcPct val="115000"/>
              </a:lnSpc>
              <a:spcBef>
                <a:spcPts val="0"/>
              </a:spcBef>
              <a:spcAft>
                <a:spcPts val="0"/>
              </a:spcAft>
              <a:buClr>
                <a:srgbClr val="F2D7EE"/>
              </a:buClr>
              <a:buSzPts val="1200"/>
              <a:buChar char="●"/>
              <a:defRPr sz="1200">
                <a:solidFill>
                  <a:srgbClr val="F2D7EE"/>
                </a:solidFill>
              </a:defRPr>
            </a:lvl7pPr>
            <a:lvl8pPr indent="-304800" lvl="7" marL="3657600" algn="l">
              <a:lnSpc>
                <a:spcPct val="115000"/>
              </a:lnSpc>
              <a:spcBef>
                <a:spcPts val="0"/>
              </a:spcBef>
              <a:spcAft>
                <a:spcPts val="0"/>
              </a:spcAft>
              <a:buClr>
                <a:srgbClr val="F2D7EE"/>
              </a:buClr>
              <a:buSzPts val="1200"/>
              <a:buChar char="○"/>
              <a:defRPr sz="1200">
                <a:solidFill>
                  <a:srgbClr val="F2D7EE"/>
                </a:solidFill>
              </a:defRPr>
            </a:lvl8pPr>
            <a:lvl9pPr indent="-304800" lvl="8" marL="4114800" algn="l">
              <a:lnSpc>
                <a:spcPct val="115000"/>
              </a:lnSpc>
              <a:spcBef>
                <a:spcPts val="0"/>
              </a:spcBef>
              <a:spcAft>
                <a:spcPts val="0"/>
              </a:spcAft>
              <a:buClr>
                <a:srgbClr val="F2D7EE"/>
              </a:buClr>
              <a:buSzPts val="1200"/>
              <a:buChar char="■"/>
              <a:defRPr sz="1200">
                <a:solidFill>
                  <a:srgbClr val="F2D7EE"/>
                </a:solidFill>
              </a:defRPr>
            </a:lvl9pPr>
          </a:lstStyle>
          <a:p/>
        </p:txBody>
      </p:sp>
      <p:sp>
        <p:nvSpPr>
          <p:cNvPr id="208" name="Google Shape;208;p29"/>
          <p:cNvSpPr txBox="1"/>
          <p:nvPr>
            <p:ph idx="12" type="sldNum"/>
          </p:nvPr>
        </p:nvSpPr>
        <p:spPr>
          <a:xfrm>
            <a:off x="8497999" y="4688759"/>
            <a:ext cx="548700" cy="393600"/>
          </a:xfrm>
          <a:prstGeom prst="rect">
            <a:avLst/>
          </a:prstGeom>
          <a:noFill/>
        </p:spPr>
        <p:txBody>
          <a:bodyPr anchorCtr="0" anchor="ctr" bIns="91425" lIns="91425" spcFirstLastPara="1" rIns="91425" wrap="square" tIns="91425">
            <a:normAutofit/>
          </a:bodyPr>
          <a:lstStyle>
            <a:lvl1pPr lvl="0" algn="r">
              <a:lnSpc>
                <a:spcPct val="100000"/>
              </a:lnSpc>
              <a:spcAft>
                <a:spcPts val="0"/>
              </a:spcAft>
              <a:buNone/>
              <a:defRPr sz="1000">
                <a:solidFill>
                  <a:srgbClr val="FFFFFF"/>
                </a:solidFill>
              </a:defRPr>
            </a:lvl1pPr>
            <a:lvl2pPr lvl="1" algn="r">
              <a:lnSpc>
                <a:spcPct val="100000"/>
              </a:lnSpc>
              <a:spcAft>
                <a:spcPts val="0"/>
              </a:spcAft>
              <a:buNone/>
              <a:defRPr sz="1000">
                <a:solidFill>
                  <a:srgbClr val="FFFFFF"/>
                </a:solidFill>
              </a:defRPr>
            </a:lvl2pPr>
            <a:lvl3pPr lvl="2" algn="r">
              <a:lnSpc>
                <a:spcPct val="100000"/>
              </a:lnSpc>
              <a:spcAft>
                <a:spcPts val="0"/>
              </a:spcAft>
              <a:buNone/>
              <a:defRPr sz="1000">
                <a:solidFill>
                  <a:srgbClr val="FFFFFF"/>
                </a:solidFill>
              </a:defRPr>
            </a:lvl3pPr>
            <a:lvl4pPr lvl="3" algn="r">
              <a:lnSpc>
                <a:spcPct val="100000"/>
              </a:lnSpc>
              <a:spcAft>
                <a:spcPts val="0"/>
              </a:spcAft>
              <a:buNone/>
              <a:defRPr sz="1000">
                <a:solidFill>
                  <a:srgbClr val="FFFFFF"/>
                </a:solidFill>
              </a:defRPr>
            </a:lvl4pPr>
            <a:lvl5pPr lvl="4" algn="r">
              <a:lnSpc>
                <a:spcPct val="100000"/>
              </a:lnSpc>
              <a:spcAft>
                <a:spcPts val="0"/>
              </a:spcAft>
              <a:buNone/>
              <a:defRPr sz="1000">
                <a:solidFill>
                  <a:srgbClr val="FFFFFF"/>
                </a:solidFill>
              </a:defRPr>
            </a:lvl5pPr>
            <a:lvl6pPr lvl="5" algn="r">
              <a:lnSpc>
                <a:spcPct val="100000"/>
              </a:lnSpc>
              <a:spcAft>
                <a:spcPts val="0"/>
              </a:spcAft>
              <a:buNone/>
              <a:defRPr sz="1000">
                <a:solidFill>
                  <a:srgbClr val="FFFFFF"/>
                </a:solidFill>
              </a:defRPr>
            </a:lvl6pPr>
            <a:lvl7pPr lvl="6" algn="r">
              <a:lnSpc>
                <a:spcPct val="100000"/>
              </a:lnSpc>
              <a:spcAft>
                <a:spcPts val="0"/>
              </a:spcAft>
              <a:buNone/>
              <a:defRPr sz="1000">
                <a:solidFill>
                  <a:srgbClr val="FFFFFF"/>
                </a:solidFill>
              </a:defRPr>
            </a:lvl7pPr>
            <a:lvl8pPr lvl="7" algn="r">
              <a:lnSpc>
                <a:spcPct val="100000"/>
              </a:lnSpc>
              <a:spcAft>
                <a:spcPts val="0"/>
              </a:spcAft>
              <a:buNone/>
              <a:defRPr sz="1000">
                <a:solidFill>
                  <a:srgbClr val="FFFFFF"/>
                </a:solidFill>
              </a:defRPr>
            </a:lvl8pPr>
            <a:lvl9pPr lvl="8" algn="r">
              <a:lnSpc>
                <a:spcPct val="100000"/>
              </a:lnSpc>
              <a:spcAft>
                <a:spcPts val="0"/>
              </a:spcAft>
              <a:buNone/>
              <a:defRPr sz="1000">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5">
  <p:cSld name="AUTOLAYOUT_30">
    <p:bg>
      <p:bgPr>
        <a:solidFill>
          <a:srgbClr val="FFFFFF"/>
        </a:solidFill>
      </p:bgPr>
    </p:bg>
    <p:spTree>
      <p:nvGrpSpPr>
        <p:cNvPr id="209" name="Shape 209"/>
        <p:cNvGrpSpPr/>
        <p:nvPr/>
      </p:nvGrpSpPr>
      <p:grpSpPr>
        <a:xfrm>
          <a:off x="0" y="0"/>
          <a:ext cx="0" cy="0"/>
          <a:chOff x="0" y="0"/>
          <a:chExt cx="0" cy="0"/>
        </a:xfrm>
      </p:grpSpPr>
      <p:sp>
        <p:nvSpPr>
          <p:cNvPr id="210" name="Google Shape;210;p30"/>
          <p:cNvSpPr/>
          <p:nvPr/>
        </p:nvSpPr>
        <p:spPr>
          <a:xfrm>
            <a:off x="0" y="0"/>
            <a:ext cx="9144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30"/>
          <p:cNvSpPr/>
          <p:nvPr/>
        </p:nvSpPr>
        <p:spPr>
          <a:xfrm>
            <a:off x="4574400" y="0"/>
            <a:ext cx="4569600" cy="51435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30"/>
          <p:cNvSpPr/>
          <p:nvPr/>
        </p:nvSpPr>
        <p:spPr>
          <a:xfrm>
            <a:off x="4844700" y="1040701"/>
            <a:ext cx="4031700" cy="3062100"/>
          </a:xfrm>
          <a:prstGeom prst="rect">
            <a:avLst/>
          </a:prstGeom>
          <a:solidFill>
            <a:schemeClr val="dk1"/>
          </a:solidFill>
          <a:ln cap="flat" cmpd="sng" w="9525">
            <a:solidFill>
              <a:srgbClr val="BDBDBD"/>
            </a:solidFill>
            <a:prstDash val="solid"/>
            <a:miter lim="8000"/>
            <a:headEnd len="sm" w="sm" type="none"/>
            <a:tailEnd len="sm" w="sm" type="none"/>
          </a:ln>
          <a:effectLst>
            <a:outerShdw blurRad="50800" rotWithShape="0" algn="t" dir="5400000" dist="38100">
              <a:srgbClr val="000000">
                <a:alpha val="29800"/>
              </a:srgbClr>
            </a:outerShdw>
          </a:effectLst>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213" name="Google Shape;213;p30"/>
          <p:cNvSpPr txBox="1"/>
          <p:nvPr>
            <p:ph type="title"/>
          </p:nvPr>
        </p:nvSpPr>
        <p:spPr>
          <a:xfrm>
            <a:off x="291875" y="406900"/>
            <a:ext cx="3978000" cy="1388700"/>
          </a:xfrm>
          <a:prstGeom prst="rect">
            <a:avLst/>
          </a:prstGeom>
          <a:noFill/>
        </p:spPr>
        <p:txBody>
          <a:bodyPr anchorCtr="0" anchor="b" bIns="91425" lIns="91425" spcFirstLastPara="1" rIns="91425" wrap="square" tIns="91425">
            <a:normAutofit/>
          </a:bodyPr>
          <a:lstStyle>
            <a:lvl1pPr lvl="0" algn="l">
              <a:lnSpc>
                <a:spcPct val="100000"/>
              </a:lnSpc>
              <a:spcBef>
                <a:spcPts val="0"/>
              </a:spcBef>
              <a:spcAft>
                <a:spcPts val="0"/>
              </a:spcAft>
              <a:buClr>
                <a:schemeClr val="dk1"/>
              </a:buClr>
              <a:buSzPts val="3000"/>
              <a:buNone/>
              <a:defRPr b="1" sz="3000">
                <a:solidFill>
                  <a:schemeClr val="dk1"/>
                </a:solidFill>
              </a:defRPr>
            </a:lvl1pPr>
            <a:lvl2pPr lvl="1" algn="l">
              <a:lnSpc>
                <a:spcPct val="100000"/>
              </a:lnSpc>
              <a:spcBef>
                <a:spcPts val="0"/>
              </a:spcBef>
              <a:spcAft>
                <a:spcPts val="0"/>
              </a:spcAft>
              <a:buClr>
                <a:schemeClr val="dk1"/>
              </a:buClr>
              <a:buSzPts val="3000"/>
              <a:buNone/>
              <a:defRPr b="1" sz="3000">
                <a:solidFill>
                  <a:schemeClr val="dk1"/>
                </a:solidFill>
              </a:defRPr>
            </a:lvl2pPr>
            <a:lvl3pPr lvl="2" algn="l">
              <a:lnSpc>
                <a:spcPct val="100000"/>
              </a:lnSpc>
              <a:spcBef>
                <a:spcPts val="0"/>
              </a:spcBef>
              <a:spcAft>
                <a:spcPts val="0"/>
              </a:spcAft>
              <a:buClr>
                <a:schemeClr val="dk1"/>
              </a:buClr>
              <a:buSzPts val="3000"/>
              <a:buNone/>
              <a:defRPr b="1" sz="3000">
                <a:solidFill>
                  <a:schemeClr val="dk1"/>
                </a:solidFill>
              </a:defRPr>
            </a:lvl3pPr>
            <a:lvl4pPr lvl="3" algn="l">
              <a:lnSpc>
                <a:spcPct val="100000"/>
              </a:lnSpc>
              <a:spcBef>
                <a:spcPts val="0"/>
              </a:spcBef>
              <a:spcAft>
                <a:spcPts val="0"/>
              </a:spcAft>
              <a:buClr>
                <a:schemeClr val="dk1"/>
              </a:buClr>
              <a:buSzPts val="3000"/>
              <a:buNone/>
              <a:defRPr b="1" sz="3000">
                <a:solidFill>
                  <a:schemeClr val="dk1"/>
                </a:solidFill>
              </a:defRPr>
            </a:lvl4pPr>
            <a:lvl5pPr lvl="4" algn="l">
              <a:lnSpc>
                <a:spcPct val="100000"/>
              </a:lnSpc>
              <a:spcBef>
                <a:spcPts val="0"/>
              </a:spcBef>
              <a:spcAft>
                <a:spcPts val="0"/>
              </a:spcAft>
              <a:buClr>
                <a:schemeClr val="dk1"/>
              </a:buClr>
              <a:buSzPts val="3000"/>
              <a:buNone/>
              <a:defRPr b="1" sz="3000">
                <a:solidFill>
                  <a:schemeClr val="dk1"/>
                </a:solidFill>
              </a:defRPr>
            </a:lvl5pPr>
            <a:lvl6pPr lvl="5" algn="l">
              <a:lnSpc>
                <a:spcPct val="100000"/>
              </a:lnSpc>
              <a:spcBef>
                <a:spcPts val="0"/>
              </a:spcBef>
              <a:spcAft>
                <a:spcPts val="0"/>
              </a:spcAft>
              <a:buClr>
                <a:schemeClr val="dk1"/>
              </a:buClr>
              <a:buSzPts val="3000"/>
              <a:buNone/>
              <a:defRPr b="1" sz="3000">
                <a:solidFill>
                  <a:schemeClr val="dk1"/>
                </a:solidFill>
              </a:defRPr>
            </a:lvl6pPr>
            <a:lvl7pPr lvl="6" algn="l">
              <a:lnSpc>
                <a:spcPct val="100000"/>
              </a:lnSpc>
              <a:spcBef>
                <a:spcPts val="0"/>
              </a:spcBef>
              <a:spcAft>
                <a:spcPts val="0"/>
              </a:spcAft>
              <a:buClr>
                <a:schemeClr val="dk1"/>
              </a:buClr>
              <a:buSzPts val="3000"/>
              <a:buNone/>
              <a:defRPr b="1" sz="3000">
                <a:solidFill>
                  <a:schemeClr val="dk1"/>
                </a:solidFill>
              </a:defRPr>
            </a:lvl7pPr>
            <a:lvl8pPr lvl="7" algn="l">
              <a:lnSpc>
                <a:spcPct val="100000"/>
              </a:lnSpc>
              <a:spcBef>
                <a:spcPts val="0"/>
              </a:spcBef>
              <a:spcAft>
                <a:spcPts val="0"/>
              </a:spcAft>
              <a:buClr>
                <a:schemeClr val="dk1"/>
              </a:buClr>
              <a:buSzPts val="3000"/>
              <a:buNone/>
              <a:defRPr b="1" sz="3000">
                <a:solidFill>
                  <a:schemeClr val="dk1"/>
                </a:solidFill>
              </a:defRPr>
            </a:lvl8pPr>
            <a:lvl9pPr lvl="8" algn="l">
              <a:lnSpc>
                <a:spcPct val="100000"/>
              </a:lnSpc>
              <a:spcBef>
                <a:spcPts val="0"/>
              </a:spcBef>
              <a:spcAft>
                <a:spcPts val="0"/>
              </a:spcAft>
              <a:buClr>
                <a:schemeClr val="dk1"/>
              </a:buClr>
              <a:buSzPts val="3000"/>
              <a:buNone/>
              <a:defRPr b="1" sz="3000">
                <a:solidFill>
                  <a:schemeClr val="dk1"/>
                </a:solidFill>
              </a:defRPr>
            </a:lvl9pPr>
          </a:lstStyle>
          <a:p/>
        </p:txBody>
      </p:sp>
      <p:sp>
        <p:nvSpPr>
          <p:cNvPr id="214" name="Google Shape;214;p30"/>
          <p:cNvSpPr txBox="1"/>
          <p:nvPr>
            <p:ph idx="1" type="body"/>
          </p:nvPr>
        </p:nvSpPr>
        <p:spPr>
          <a:xfrm>
            <a:off x="291950" y="1854951"/>
            <a:ext cx="3978000" cy="2577000"/>
          </a:xfrm>
          <a:prstGeom prst="rect">
            <a:avLst/>
          </a:prstGeom>
          <a:noFill/>
        </p:spPr>
        <p:txBody>
          <a:bodyPr anchorCtr="0" anchor="t" bIns="91425" lIns="91425" spcFirstLastPara="1" rIns="91425" wrap="square" tIns="91425">
            <a:normAutofit/>
          </a:bodyPr>
          <a:lstStyle>
            <a:lvl1pPr indent="-330200" lvl="0" marL="457200" algn="l">
              <a:lnSpc>
                <a:spcPct val="115000"/>
              </a:lnSpc>
              <a:spcBef>
                <a:spcPts val="0"/>
              </a:spcBef>
              <a:spcAft>
                <a:spcPts val="0"/>
              </a:spcAft>
              <a:buClr>
                <a:schemeClr val="dk2"/>
              </a:buClr>
              <a:buSzPts val="1600"/>
              <a:buChar char="●"/>
              <a:defRPr sz="1600">
                <a:solidFill>
                  <a:schemeClr val="dk2"/>
                </a:solidFill>
              </a:defRPr>
            </a:lvl1pPr>
            <a:lvl2pPr indent="-298450" lvl="1" marL="914400" algn="l">
              <a:lnSpc>
                <a:spcPct val="115000"/>
              </a:lnSpc>
              <a:spcBef>
                <a:spcPts val="0"/>
              </a:spcBef>
              <a:spcAft>
                <a:spcPts val="0"/>
              </a:spcAft>
              <a:buClr>
                <a:schemeClr val="dk2"/>
              </a:buClr>
              <a:buSzPts val="1100"/>
              <a:buChar char="○"/>
              <a:defRPr sz="1400">
                <a:solidFill>
                  <a:schemeClr val="dk2"/>
                </a:solidFill>
              </a:defRPr>
            </a:lvl2pPr>
            <a:lvl3pPr indent="-298450" lvl="2" marL="1371600" algn="l">
              <a:lnSpc>
                <a:spcPct val="115000"/>
              </a:lnSpc>
              <a:spcBef>
                <a:spcPts val="0"/>
              </a:spcBef>
              <a:spcAft>
                <a:spcPts val="0"/>
              </a:spcAft>
              <a:buClr>
                <a:schemeClr val="dk2"/>
              </a:buClr>
              <a:buSzPts val="1100"/>
              <a:buChar char="■"/>
              <a:defRPr sz="1400">
                <a:solidFill>
                  <a:schemeClr val="dk2"/>
                </a:solidFill>
              </a:defRPr>
            </a:lvl3pPr>
            <a:lvl4pPr indent="-298450" lvl="3" marL="1828800" algn="l">
              <a:lnSpc>
                <a:spcPct val="115000"/>
              </a:lnSpc>
              <a:spcBef>
                <a:spcPts val="0"/>
              </a:spcBef>
              <a:spcAft>
                <a:spcPts val="0"/>
              </a:spcAft>
              <a:buClr>
                <a:schemeClr val="dk2"/>
              </a:buClr>
              <a:buSzPts val="1100"/>
              <a:buChar char="●"/>
              <a:defRPr sz="1400">
                <a:solidFill>
                  <a:schemeClr val="dk2"/>
                </a:solidFill>
              </a:defRPr>
            </a:lvl4pPr>
            <a:lvl5pPr indent="-298450" lvl="4" marL="2286000" algn="l">
              <a:lnSpc>
                <a:spcPct val="115000"/>
              </a:lnSpc>
              <a:spcBef>
                <a:spcPts val="0"/>
              </a:spcBef>
              <a:spcAft>
                <a:spcPts val="0"/>
              </a:spcAft>
              <a:buClr>
                <a:schemeClr val="dk2"/>
              </a:buClr>
              <a:buSzPts val="1100"/>
              <a:buChar char="○"/>
              <a:defRPr sz="1400">
                <a:solidFill>
                  <a:schemeClr val="dk2"/>
                </a:solidFill>
              </a:defRPr>
            </a:lvl5pPr>
            <a:lvl6pPr indent="-298450" lvl="5" marL="2743200" algn="l">
              <a:lnSpc>
                <a:spcPct val="115000"/>
              </a:lnSpc>
              <a:spcBef>
                <a:spcPts val="0"/>
              </a:spcBef>
              <a:spcAft>
                <a:spcPts val="0"/>
              </a:spcAft>
              <a:buClr>
                <a:schemeClr val="dk2"/>
              </a:buClr>
              <a:buSzPts val="1100"/>
              <a:buChar char="■"/>
              <a:defRPr sz="1400">
                <a:solidFill>
                  <a:schemeClr val="dk2"/>
                </a:solidFill>
              </a:defRPr>
            </a:lvl6pPr>
            <a:lvl7pPr indent="-298450" lvl="6" marL="3200400" algn="l">
              <a:lnSpc>
                <a:spcPct val="115000"/>
              </a:lnSpc>
              <a:spcBef>
                <a:spcPts val="0"/>
              </a:spcBef>
              <a:spcAft>
                <a:spcPts val="0"/>
              </a:spcAft>
              <a:buClr>
                <a:schemeClr val="dk2"/>
              </a:buClr>
              <a:buSzPts val="1100"/>
              <a:buChar char="●"/>
              <a:defRPr sz="1400">
                <a:solidFill>
                  <a:schemeClr val="dk2"/>
                </a:solidFill>
              </a:defRPr>
            </a:lvl7pPr>
            <a:lvl8pPr indent="-298450" lvl="7" marL="3657600" algn="l">
              <a:lnSpc>
                <a:spcPct val="115000"/>
              </a:lnSpc>
              <a:spcBef>
                <a:spcPts val="0"/>
              </a:spcBef>
              <a:spcAft>
                <a:spcPts val="0"/>
              </a:spcAft>
              <a:buClr>
                <a:schemeClr val="dk2"/>
              </a:buClr>
              <a:buSzPts val="1100"/>
              <a:buChar char="○"/>
              <a:defRPr sz="1400">
                <a:solidFill>
                  <a:schemeClr val="dk2"/>
                </a:solidFill>
              </a:defRPr>
            </a:lvl8pPr>
            <a:lvl9pPr indent="-298450" lvl="8" marL="4114800" algn="l">
              <a:lnSpc>
                <a:spcPct val="115000"/>
              </a:lnSpc>
              <a:spcBef>
                <a:spcPts val="0"/>
              </a:spcBef>
              <a:spcAft>
                <a:spcPts val="0"/>
              </a:spcAft>
              <a:buClr>
                <a:schemeClr val="dk2"/>
              </a:buClr>
              <a:buSzPts val="1100"/>
              <a:buChar char="■"/>
              <a:defRPr sz="1400">
                <a:solidFill>
                  <a:schemeClr val="dk2"/>
                </a:solidFill>
              </a:defRPr>
            </a:lvl9pPr>
          </a:lstStyle>
          <a:p/>
        </p:txBody>
      </p:sp>
      <p:sp>
        <p:nvSpPr>
          <p:cNvPr id="215" name="Google Shape;215;p30"/>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rmAutofit/>
          </a:bodyPr>
          <a:lstStyle>
            <a:lvl1pPr lvl="0" algn="r">
              <a:lnSpc>
                <a:spcPct val="100000"/>
              </a:lnSpc>
              <a:spcAft>
                <a:spcPts val="0"/>
              </a:spcAft>
              <a:buNone/>
              <a:defRPr sz="1000">
                <a:solidFill>
                  <a:schemeClr val="dk2"/>
                </a:solidFill>
              </a:defRPr>
            </a:lvl1pPr>
            <a:lvl2pPr lvl="1" algn="r">
              <a:lnSpc>
                <a:spcPct val="100000"/>
              </a:lnSpc>
              <a:spcAft>
                <a:spcPts val="0"/>
              </a:spcAft>
              <a:buNone/>
              <a:defRPr sz="1000">
                <a:solidFill>
                  <a:schemeClr val="dk2"/>
                </a:solidFill>
              </a:defRPr>
            </a:lvl2pPr>
            <a:lvl3pPr lvl="2" algn="r">
              <a:lnSpc>
                <a:spcPct val="100000"/>
              </a:lnSpc>
              <a:spcAft>
                <a:spcPts val="0"/>
              </a:spcAft>
              <a:buNone/>
              <a:defRPr sz="1000">
                <a:solidFill>
                  <a:schemeClr val="dk2"/>
                </a:solidFill>
              </a:defRPr>
            </a:lvl3pPr>
            <a:lvl4pPr lvl="3" algn="r">
              <a:lnSpc>
                <a:spcPct val="100000"/>
              </a:lnSpc>
              <a:spcAft>
                <a:spcPts val="0"/>
              </a:spcAft>
              <a:buNone/>
              <a:defRPr sz="1000">
                <a:solidFill>
                  <a:schemeClr val="dk2"/>
                </a:solidFill>
              </a:defRPr>
            </a:lvl4pPr>
            <a:lvl5pPr lvl="4" algn="r">
              <a:lnSpc>
                <a:spcPct val="100000"/>
              </a:lnSpc>
              <a:spcAft>
                <a:spcPts val="0"/>
              </a:spcAft>
              <a:buNone/>
              <a:defRPr sz="1000">
                <a:solidFill>
                  <a:schemeClr val="dk2"/>
                </a:solidFill>
              </a:defRPr>
            </a:lvl5pPr>
            <a:lvl6pPr lvl="5" algn="r">
              <a:lnSpc>
                <a:spcPct val="100000"/>
              </a:lnSpc>
              <a:spcAft>
                <a:spcPts val="0"/>
              </a:spcAft>
              <a:buNone/>
              <a:defRPr sz="1000">
                <a:solidFill>
                  <a:schemeClr val="dk2"/>
                </a:solidFill>
              </a:defRPr>
            </a:lvl6pPr>
            <a:lvl7pPr lvl="6" algn="r">
              <a:lnSpc>
                <a:spcPct val="100000"/>
              </a:lnSpc>
              <a:spcAft>
                <a:spcPts val="0"/>
              </a:spcAft>
              <a:buNone/>
              <a:defRPr sz="1000">
                <a:solidFill>
                  <a:schemeClr val="dk2"/>
                </a:solidFill>
              </a:defRPr>
            </a:lvl7pPr>
            <a:lvl8pPr lvl="7" algn="r">
              <a:lnSpc>
                <a:spcPct val="100000"/>
              </a:lnSpc>
              <a:spcAft>
                <a:spcPts val="0"/>
              </a:spcAft>
              <a:buNone/>
              <a:defRPr sz="1000">
                <a:solidFill>
                  <a:schemeClr val="dk2"/>
                </a:solidFill>
              </a:defRPr>
            </a:lvl8pPr>
            <a:lvl9pPr lvl="8" algn="r">
              <a:lnSpc>
                <a:spcPct val="100000"/>
              </a:lnSpc>
              <a:spcAft>
                <a:spcPts val="0"/>
              </a:spcAft>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rmAutofit/>
          </a:bodyPr>
          <a:lstStyle>
            <a:lvl1pPr lvl="0" rtl="0">
              <a:spcBef>
                <a:spcPts val="0"/>
              </a:spcBef>
              <a:spcAft>
                <a:spcPts val="0"/>
              </a:spcAft>
              <a:buSzPts val="2600"/>
              <a:buNone/>
              <a:defRPr sz="2600"/>
            </a:lvl1pPr>
            <a:lvl2pPr lvl="1" rtl="0">
              <a:spcBef>
                <a:spcPts val="0"/>
              </a:spcBef>
              <a:spcAft>
                <a:spcPts val="0"/>
              </a:spcAft>
              <a:buSzPts val="2600"/>
              <a:buNone/>
              <a:defRPr sz="2600"/>
            </a:lvl2pPr>
            <a:lvl3pPr lvl="2" rtl="0">
              <a:spcBef>
                <a:spcPts val="0"/>
              </a:spcBef>
              <a:spcAft>
                <a:spcPts val="0"/>
              </a:spcAft>
              <a:buSzPts val="2600"/>
              <a:buNone/>
              <a:defRPr sz="2600"/>
            </a:lvl3pPr>
            <a:lvl4pPr lvl="3" rtl="0">
              <a:spcBef>
                <a:spcPts val="0"/>
              </a:spcBef>
              <a:spcAft>
                <a:spcPts val="0"/>
              </a:spcAft>
              <a:buSzPts val="2600"/>
              <a:buNone/>
              <a:defRPr sz="2600"/>
            </a:lvl4pPr>
            <a:lvl5pPr lvl="4" rtl="0">
              <a:spcBef>
                <a:spcPts val="0"/>
              </a:spcBef>
              <a:spcAft>
                <a:spcPts val="0"/>
              </a:spcAft>
              <a:buSzPts val="2600"/>
              <a:buNone/>
              <a:defRPr sz="2600"/>
            </a:lvl5pPr>
            <a:lvl6pPr lvl="5" rtl="0">
              <a:spcBef>
                <a:spcPts val="0"/>
              </a:spcBef>
              <a:spcAft>
                <a:spcPts val="0"/>
              </a:spcAft>
              <a:buSzPts val="2600"/>
              <a:buNone/>
              <a:defRPr sz="2600"/>
            </a:lvl6pPr>
            <a:lvl7pPr lvl="6" rtl="0">
              <a:spcBef>
                <a:spcPts val="0"/>
              </a:spcBef>
              <a:spcAft>
                <a:spcPts val="0"/>
              </a:spcAft>
              <a:buSzPts val="2600"/>
              <a:buNone/>
              <a:defRPr sz="2600"/>
            </a:lvl7pPr>
            <a:lvl8pPr lvl="7" rtl="0">
              <a:spcBef>
                <a:spcPts val="0"/>
              </a:spcBef>
              <a:spcAft>
                <a:spcPts val="0"/>
              </a:spcAft>
              <a:buSzPts val="2600"/>
              <a:buNone/>
              <a:defRPr sz="2600"/>
            </a:lvl8pPr>
            <a:lvl9pPr lvl="8" rtl="0">
              <a:spcBef>
                <a:spcPts val="0"/>
              </a:spcBef>
              <a:spcAft>
                <a:spcPts val="0"/>
              </a:spcAft>
              <a:buSzPts val="2600"/>
              <a:buNone/>
              <a:defRPr sz="2600"/>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rtl="0">
              <a:spcBef>
                <a:spcPts val="0"/>
              </a:spcBef>
              <a:spcAft>
                <a:spcPts val="0"/>
              </a:spcAft>
              <a:buSzPts val="2600"/>
              <a:buNone/>
              <a:defRPr sz="2600"/>
            </a:lvl1pPr>
            <a:lvl2pPr lvl="1" rtl="0">
              <a:spcBef>
                <a:spcPts val="0"/>
              </a:spcBef>
              <a:spcAft>
                <a:spcPts val="0"/>
              </a:spcAft>
              <a:buSzPts val="2600"/>
              <a:buNone/>
              <a:defRPr sz="2600"/>
            </a:lvl2pPr>
            <a:lvl3pPr lvl="2" rtl="0">
              <a:spcBef>
                <a:spcPts val="0"/>
              </a:spcBef>
              <a:spcAft>
                <a:spcPts val="0"/>
              </a:spcAft>
              <a:buSzPts val="2600"/>
              <a:buNone/>
              <a:defRPr sz="2600"/>
            </a:lvl3pPr>
            <a:lvl4pPr lvl="3" rtl="0">
              <a:spcBef>
                <a:spcPts val="0"/>
              </a:spcBef>
              <a:spcAft>
                <a:spcPts val="0"/>
              </a:spcAft>
              <a:buSzPts val="2600"/>
              <a:buNone/>
              <a:defRPr sz="2600"/>
            </a:lvl4pPr>
            <a:lvl5pPr lvl="4" rtl="0">
              <a:spcBef>
                <a:spcPts val="0"/>
              </a:spcBef>
              <a:spcAft>
                <a:spcPts val="0"/>
              </a:spcAft>
              <a:buSzPts val="2600"/>
              <a:buNone/>
              <a:defRPr sz="2600"/>
            </a:lvl5pPr>
            <a:lvl6pPr lvl="5" rtl="0">
              <a:spcBef>
                <a:spcPts val="0"/>
              </a:spcBef>
              <a:spcAft>
                <a:spcPts val="0"/>
              </a:spcAft>
              <a:buSzPts val="2600"/>
              <a:buNone/>
              <a:defRPr sz="2600"/>
            </a:lvl6pPr>
            <a:lvl7pPr lvl="6" rtl="0">
              <a:spcBef>
                <a:spcPts val="0"/>
              </a:spcBef>
              <a:spcAft>
                <a:spcPts val="0"/>
              </a:spcAft>
              <a:buSzPts val="2600"/>
              <a:buNone/>
              <a:defRPr sz="2600"/>
            </a:lvl7pPr>
            <a:lvl8pPr lvl="7" rtl="0">
              <a:spcBef>
                <a:spcPts val="0"/>
              </a:spcBef>
              <a:spcAft>
                <a:spcPts val="0"/>
              </a:spcAft>
              <a:buSzPts val="2600"/>
              <a:buNone/>
              <a:defRPr sz="2600"/>
            </a:lvl8pPr>
            <a:lvl9pPr lvl="8" rtl="0">
              <a:spcBef>
                <a:spcPts val="0"/>
              </a:spcBef>
              <a:spcAft>
                <a:spcPts val="0"/>
              </a:spcAft>
              <a:buSzPts val="2600"/>
              <a:buNone/>
              <a:defRPr sz="2600"/>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rtl="0">
              <a:spcBef>
                <a:spcPts val="0"/>
              </a:spcBef>
              <a:spcAft>
                <a:spcPts val="0"/>
              </a:spcAft>
              <a:buSzPts val="2600"/>
              <a:buNone/>
              <a:defRPr sz="2600"/>
            </a:lvl1pPr>
            <a:lvl2pPr lvl="1" rtl="0">
              <a:spcBef>
                <a:spcPts val="0"/>
              </a:spcBef>
              <a:spcAft>
                <a:spcPts val="0"/>
              </a:spcAft>
              <a:buSzPts val="2600"/>
              <a:buNone/>
              <a:defRPr sz="2600"/>
            </a:lvl2pPr>
            <a:lvl3pPr lvl="2" rtl="0">
              <a:spcBef>
                <a:spcPts val="0"/>
              </a:spcBef>
              <a:spcAft>
                <a:spcPts val="0"/>
              </a:spcAft>
              <a:buSzPts val="2600"/>
              <a:buNone/>
              <a:defRPr sz="2600"/>
            </a:lvl3pPr>
            <a:lvl4pPr lvl="3" rtl="0">
              <a:spcBef>
                <a:spcPts val="0"/>
              </a:spcBef>
              <a:spcAft>
                <a:spcPts val="0"/>
              </a:spcAft>
              <a:buSzPts val="2600"/>
              <a:buNone/>
              <a:defRPr sz="2600"/>
            </a:lvl4pPr>
            <a:lvl5pPr lvl="4" rtl="0">
              <a:spcBef>
                <a:spcPts val="0"/>
              </a:spcBef>
              <a:spcAft>
                <a:spcPts val="0"/>
              </a:spcAft>
              <a:buSzPts val="2600"/>
              <a:buNone/>
              <a:defRPr sz="2600"/>
            </a:lvl5pPr>
            <a:lvl6pPr lvl="5" rtl="0">
              <a:spcBef>
                <a:spcPts val="0"/>
              </a:spcBef>
              <a:spcAft>
                <a:spcPts val="0"/>
              </a:spcAft>
              <a:buSzPts val="2600"/>
              <a:buNone/>
              <a:defRPr sz="2600"/>
            </a:lvl6pPr>
            <a:lvl7pPr lvl="6" rtl="0">
              <a:spcBef>
                <a:spcPts val="0"/>
              </a:spcBef>
              <a:spcAft>
                <a:spcPts val="0"/>
              </a:spcAft>
              <a:buSzPts val="2600"/>
              <a:buNone/>
              <a:defRPr sz="2600"/>
            </a:lvl7pPr>
            <a:lvl8pPr lvl="7" rtl="0">
              <a:spcBef>
                <a:spcPts val="0"/>
              </a:spcBef>
              <a:spcAft>
                <a:spcPts val="0"/>
              </a:spcAft>
              <a:buSzPts val="2600"/>
              <a:buNone/>
              <a:defRPr sz="2600"/>
            </a:lvl8pPr>
            <a:lvl9pPr lvl="8" rtl="0">
              <a:spcBef>
                <a:spcPts val="0"/>
              </a:spcBef>
              <a:spcAft>
                <a:spcPts val="0"/>
              </a:spcAft>
              <a:buSzPts val="2600"/>
              <a:buNone/>
              <a:defRPr sz="2600"/>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rmAutofit/>
          </a:bodyPr>
          <a:lstStyle>
            <a:lvl1pPr lvl="0" rtl="0">
              <a:spcBef>
                <a:spcPts val="0"/>
              </a:spcBef>
              <a:spcAft>
                <a:spcPts val="0"/>
              </a:spcAft>
              <a:buSzPts val="2600"/>
              <a:buNone/>
              <a:defRPr sz="2600"/>
            </a:lvl1pPr>
            <a:lvl2pPr lvl="1" rtl="0">
              <a:spcBef>
                <a:spcPts val="0"/>
              </a:spcBef>
              <a:spcAft>
                <a:spcPts val="0"/>
              </a:spcAft>
              <a:buSzPts val="2600"/>
              <a:buNone/>
              <a:defRPr sz="2600"/>
            </a:lvl2pPr>
            <a:lvl3pPr lvl="2" rtl="0">
              <a:spcBef>
                <a:spcPts val="0"/>
              </a:spcBef>
              <a:spcAft>
                <a:spcPts val="0"/>
              </a:spcAft>
              <a:buSzPts val="2600"/>
              <a:buNone/>
              <a:defRPr sz="2600"/>
            </a:lvl3pPr>
            <a:lvl4pPr lvl="3" rtl="0">
              <a:spcBef>
                <a:spcPts val="0"/>
              </a:spcBef>
              <a:spcAft>
                <a:spcPts val="0"/>
              </a:spcAft>
              <a:buSzPts val="2600"/>
              <a:buNone/>
              <a:defRPr sz="2600"/>
            </a:lvl4pPr>
            <a:lvl5pPr lvl="4" rtl="0">
              <a:spcBef>
                <a:spcPts val="0"/>
              </a:spcBef>
              <a:spcAft>
                <a:spcPts val="0"/>
              </a:spcAft>
              <a:buSzPts val="2600"/>
              <a:buNone/>
              <a:defRPr sz="2600"/>
            </a:lvl5pPr>
            <a:lvl6pPr lvl="5" rtl="0">
              <a:spcBef>
                <a:spcPts val="0"/>
              </a:spcBef>
              <a:spcAft>
                <a:spcPts val="0"/>
              </a:spcAft>
              <a:buSzPts val="2600"/>
              <a:buNone/>
              <a:defRPr sz="2600"/>
            </a:lvl6pPr>
            <a:lvl7pPr lvl="6" rtl="0">
              <a:spcBef>
                <a:spcPts val="0"/>
              </a:spcBef>
              <a:spcAft>
                <a:spcPts val="0"/>
              </a:spcAft>
              <a:buSzPts val="2600"/>
              <a:buNone/>
              <a:defRPr sz="2600"/>
            </a:lvl7pPr>
            <a:lvl8pPr lvl="7" rtl="0">
              <a:spcBef>
                <a:spcPts val="0"/>
              </a:spcBef>
              <a:spcAft>
                <a:spcPts val="0"/>
              </a:spcAft>
              <a:buSzPts val="2600"/>
              <a:buNone/>
              <a:defRPr sz="2600"/>
            </a:lvl8pPr>
            <a:lvl9pPr lvl="8" rtl="0">
              <a:spcBef>
                <a:spcPts val="0"/>
              </a:spcBef>
              <a:spcAft>
                <a:spcPts val="0"/>
              </a:spcAft>
              <a:buSzPts val="2600"/>
              <a:buNone/>
              <a:defRPr sz="2600"/>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lvl1pPr lvl="0" rtl="0">
              <a:spcBef>
                <a:spcPts val="0"/>
              </a:spcBef>
              <a:spcAft>
                <a:spcPts val="0"/>
              </a:spcAft>
              <a:buSzPts val="2600"/>
              <a:buNone/>
              <a:defRPr sz="2600"/>
            </a:lvl1pPr>
            <a:lvl2pPr lvl="1" rtl="0">
              <a:spcBef>
                <a:spcPts val="0"/>
              </a:spcBef>
              <a:spcAft>
                <a:spcPts val="0"/>
              </a:spcAft>
              <a:buSzPts val="2600"/>
              <a:buNone/>
              <a:defRPr sz="2600"/>
            </a:lvl2pPr>
            <a:lvl3pPr lvl="2" rtl="0">
              <a:spcBef>
                <a:spcPts val="0"/>
              </a:spcBef>
              <a:spcAft>
                <a:spcPts val="0"/>
              </a:spcAft>
              <a:buSzPts val="2600"/>
              <a:buNone/>
              <a:defRPr sz="2600"/>
            </a:lvl3pPr>
            <a:lvl4pPr lvl="3" rtl="0">
              <a:spcBef>
                <a:spcPts val="0"/>
              </a:spcBef>
              <a:spcAft>
                <a:spcPts val="0"/>
              </a:spcAft>
              <a:buSzPts val="2600"/>
              <a:buNone/>
              <a:defRPr sz="2600"/>
            </a:lvl4pPr>
            <a:lvl5pPr lvl="4" rtl="0">
              <a:spcBef>
                <a:spcPts val="0"/>
              </a:spcBef>
              <a:spcAft>
                <a:spcPts val="0"/>
              </a:spcAft>
              <a:buSzPts val="2600"/>
              <a:buNone/>
              <a:defRPr sz="2600"/>
            </a:lvl5pPr>
            <a:lvl6pPr lvl="5" rtl="0">
              <a:spcBef>
                <a:spcPts val="0"/>
              </a:spcBef>
              <a:spcAft>
                <a:spcPts val="0"/>
              </a:spcAft>
              <a:buSzPts val="2600"/>
              <a:buNone/>
              <a:defRPr sz="2600"/>
            </a:lvl6pPr>
            <a:lvl7pPr lvl="6" rtl="0">
              <a:spcBef>
                <a:spcPts val="0"/>
              </a:spcBef>
              <a:spcAft>
                <a:spcPts val="0"/>
              </a:spcAft>
              <a:buSzPts val="2600"/>
              <a:buNone/>
              <a:defRPr sz="2600"/>
            </a:lvl7pPr>
            <a:lvl8pPr lvl="7" rtl="0">
              <a:spcBef>
                <a:spcPts val="0"/>
              </a:spcBef>
              <a:spcAft>
                <a:spcPts val="0"/>
              </a:spcAft>
              <a:buSzPts val="2600"/>
              <a:buNone/>
              <a:defRPr sz="2600"/>
            </a:lvl8pPr>
            <a:lvl9pPr lvl="8" rtl="0">
              <a:spcBef>
                <a:spcPts val="0"/>
              </a:spcBef>
              <a:spcAft>
                <a:spcPts val="0"/>
              </a:spcAft>
              <a:buSzPts val="2600"/>
              <a:buNone/>
              <a:defRPr sz="2600"/>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0" Type="http://schemas.openxmlformats.org/officeDocument/2006/relationships/theme" Target="../theme/theme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1pPr>
            <a:lvl2pPr lvl="1" rt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2pPr>
            <a:lvl3pPr lvl="2" rt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3pPr>
            <a:lvl4pPr lvl="3" rt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4pPr>
            <a:lvl5pPr lvl="4" rt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5pPr>
            <a:lvl6pPr lvl="5" rt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6pPr>
            <a:lvl7pPr lvl="6" rt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7pPr>
            <a:lvl8pPr lvl="7" rt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8pPr>
            <a:lvl9pPr lvl="8" rt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rtl="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rtl="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rtl="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rtl="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rtl="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rtl="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rtl="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rtl="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rtl="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accent1"/>
                </a:solidFill>
                <a:latin typeface="Lato"/>
                <a:ea typeface="Lato"/>
                <a:cs typeface="Lato"/>
                <a:sym typeface="Lato"/>
              </a:defRPr>
            </a:lvl1pPr>
            <a:lvl2pPr lvl="1" rtl="0" algn="r">
              <a:buNone/>
              <a:defRPr sz="1000">
                <a:solidFill>
                  <a:schemeClr val="accent1"/>
                </a:solidFill>
                <a:latin typeface="Lato"/>
                <a:ea typeface="Lato"/>
                <a:cs typeface="Lato"/>
                <a:sym typeface="Lato"/>
              </a:defRPr>
            </a:lvl2pPr>
            <a:lvl3pPr lvl="2" rtl="0" algn="r">
              <a:buNone/>
              <a:defRPr sz="1000">
                <a:solidFill>
                  <a:schemeClr val="accent1"/>
                </a:solidFill>
                <a:latin typeface="Lato"/>
                <a:ea typeface="Lato"/>
                <a:cs typeface="Lato"/>
                <a:sym typeface="Lato"/>
              </a:defRPr>
            </a:lvl3pPr>
            <a:lvl4pPr lvl="3" rtl="0" algn="r">
              <a:buNone/>
              <a:defRPr sz="1000">
                <a:solidFill>
                  <a:schemeClr val="accent1"/>
                </a:solidFill>
                <a:latin typeface="Lato"/>
                <a:ea typeface="Lato"/>
                <a:cs typeface="Lato"/>
                <a:sym typeface="Lato"/>
              </a:defRPr>
            </a:lvl4pPr>
            <a:lvl5pPr lvl="4" rtl="0" algn="r">
              <a:buNone/>
              <a:defRPr sz="1000">
                <a:solidFill>
                  <a:schemeClr val="accent1"/>
                </a:solidFill>
                <a:latin typeface="Lato"/>
                <a:ea typeface="Lato"/>
                <a:cs typeface="Lato"/>
                <a:sym typeface="Lato"/>
              </a:defRPr>
            </a:lvl5pPr>
            <a:lvl6pPr lvl="5" rtl="0" algn="r">
              <a:buNone/>
              <a:defRPr sz="1000">
                <a:solidFill>
                  <a:schemeClr val="accent1"/>
                </a:solidFill>
                <a:latin typeface="Lato"/>
                <a:ea typeface="Lato"/>
                <a:cs typeface="Lato"/>
                <a:sym typeface="Lato"/>
              </a:defRPr>
            </a:lvl6pPr>
            <a:lvl7pPr lvl="6" rtl="0" algn="r">
              <a:buNone/>
              <a:defRPr sz="1000">
                <a:solidFill>
                  <a:schemeClr val="accent1"/>
                </a:solidFill>
                <a:latin typeface="Lato"/>
                <a:ea typeface="Lato"/>
                <a:cs typeface="Lato"/>
                <a:sym typeface="Lato"/>
              </a:defRPr>
            </a:lvl7pPr>
            <a:lvl8pPr lvl="7" rtl="0" algn="r">
              <a:buNone/>
              <a:defRPr sz="1000">
                <a:solidFill>
                  <a:schemeClr val="accent1"/>
                </a:solidFill>
                <a:latin typeface="Lato"/>
                <a:ea typeface="Lato"/>
                <a:cs typeface="Lato"/>
                <a:sym typeface="Lato"/>
              </a:defRPr>
            </a:lvl8pPr>
            <a:lvl9pPr lvl="8" rtl="0"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xml"/><Relationship Id="rId3"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4.png"/><Relationship Id="rId4" Type="http://schemas.openxmlformats.org/officeDocument/2006/relationships/hyperlink" Target="https://commons.wikimedia.org/wiki/File:Android_robot.svg" TargetMode="External"/><Relationship Id="rId5"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2.xml"/><Relationship Id="rId3"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3.xml"/><Relationship Id="rId3"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6.xml"/><Relationship Id="rId3" Type="http://schemas.openxmlformats.org/officeDocument/2006/relationships/hyperlink" Target="https://patft.uspto.gov/netacgi/nph-Parser?Sect1=PTO2&amp;Sect2=HITOFF&amp;p=1&amp;u=%2Fnetahtml%2FPTO%2Fsearch-bool.html&amp;r=47&amp;f=G&amp;l=50&amp;co1=AND&amp;d=PTXT&amp;s1=fertilizer&amp;s2=spreader&amp;OS=fertilizer+AND+spreader&amp;RS=fertilizer+AND+spreader" TargetMode="External"/><Relationship Id="rId4" Type="http://schemas.openxmlformats.org/officeDocument/2006/relationships/hyperlink" Target="https://patft.uspto.gov/netacgi/nph-Parser?Sect1=PTO2&amp;Sect2=HITOFF&amp;p=1&amp;u=%2Fnetahtml%2FPTO%2Fsearch-bool.html&amp;r=43&amp;f=G&amp;l=50&amp;co1=AND&amp;d=PTXT&amp;s1=fertilizer&amp;s2=spreader&amp;OS=fertilizer+AND+spreader&amp;RS=(fertilizer+AND+spreader)"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7.xml"/><Relationship Id="rId3" Type="http://schemas.openxmlformats.org/officeDocument/2006/relationships/hyperlink" Target="https://www.picpedia.org/chalkboard/p/patent.html" TargetMode="External"/><Relationship Id="rId4" Type="http://schemas.openxmlformats.org/officeDocument/2006/relationships/image" Target="../media/image3.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 Id="rId3" Type="http://schemas.openxmlformats.org/officeDocument/2006/relationships/image" Target="../media/image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 Id="rId3"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1.xml"/><Relationship Id="rId3" Type="http://schemas.openxmlformats.org/officeDocument/2006/relationships/image" Target="../media/image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xml"/><Relationship Id="rId3" Type="http://schemas.openxmlformats.org/officeDocument/2006/relationships/image" Target="../media/image1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2.xml"/><Relationship Id="rId3" Type="http://schemas.openxmlformats.org/officeDocument/2006/relationships/image" Target="../media/image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4.xml"/><Relationship Id="rId3" Type="http://schemas.openxmlformats.org/officeDocument/2006/relationships/image" Target="../media/image1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6.xml"/><Relationship Id="rId3" Type="http://schemas.openxmlformats.org/officeDocument/2006/relationships/image" Target="../media/image1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9.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41.xml"/><Relationship Id="rId3" Type="http://schemas.openxmlformats.org/officeDocument/2006/relationships/hyperlink" Target="http://www.robotplatform.com/knowledge/Classification_of_Robots/Types_of_wheeled_robots.html" TargetMode="External"/><Relationship Id="rId4" Type="http://schemas.openxmlformats.org/officeDocument/2006/relationships/hyperlink" Target="https://robotics.stackexchange.com/questions/22799/what-is-the-most-cost-effective-yet-still-reliable-outdoor-boundary-system" TargetMode="External"/><Relationship Id="rId5" Type="http://schemas.openxmlformats.org/officeDocument/2006/relationships/hyperlink" Target="https://tutorials-raspberrypi.com/raspberry-pi-sensors-overview-50-important-components/#motion"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4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 Id="rId3" Type="http://schemas.openxmlformats.org/officeDocument/2006/relationships/image" Target="../media/image1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8.xml"/><Relationship Id="rId3"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xml"/><Relationship Id="rId3"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31"/>
          <p:cNvSpPr txBox="1"/>
          <p:nvPr>
            <p:ph type="ctrTitle"/>
          </p:nvPr>
        </p:nvSpPr>
        <p:spPr>
          <a:xfrm>
            <a:off x="436825" y="849050"/>
            <a:ext cx="4065900" cy="19554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Lawn Care Assistant</a:t>
            </a:r>
            <a:endParaRPr/>
          </a:p>
        </p:txBody>
      </p:sp>
      <p:sp>
        <p:nvSpPr>
          <p:cNvPr id="221" name="Google Shape;221;p31"/>
          <p:cNvSpPr txBox="1"/>
          <p:nvPr>
            <p:ph idx="1" type="subTitle"/>
          </p:nvPr>
        </p:nvSpPr>
        <p:spPr>
          <a:xfrm>
            <a:off x="436825" y="2974150"/>
            <a:ext cx="4065900" cy="550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Aditya Shelke, </a:t>
            </a:r>
            <a:r>
              <a:rPr lang="en"/>
              <a:t>Pranav Anthapu</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40"/>
          <p:cNvSpPr txBox="1"/>
          <p:nvPr>
            <p:ph idx="4294967295" type="title"/>
          </p:nvPr>
        </p:nvSpPr>
        <p:spPr>
          <a:xfrm>
            <a:off x="222775" y="12880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Conceptual Diagram - Rendered Version</a:t>
            </a:r>
            <a:endParaRPr/>
          </a:p>
        </p:txBody>
      </p:sp>
      <p:pic>
        <p:nvPicPr>
          <p:cNvPr id="301" name="Google Shape;301;p40"/>
          <p:cNvPicPr preferRelativeResize="0"/>
          <p:nvPr/>
        </p:nvPicPr>
        <p:blipFill>
          <a:blip r:embed="rId3">
            <a:alphaModFix/>
          </a:blip>
          <a:stretch>
            <a:fillRect/>
          </a:stretch>
        </p:blipFill>
        <p:spPr>
          <a:xfrm>
            <a:off x="79050" y="1025100"/>
            <a:ext cx="7067775" cy="3983475"/>
          </a:xfrm>
          <a:prstGeom prst="rect">
            <a:avLst/>
          </a:prstGeom>
          <a:noFill/>
          <a:ln>
            <a:noFill/>
          </a:ln>
        </p:spPr>
      </p:pic>
      <p:sp>
        <p:nvSpPr>
          <p:cNvPr id="302" name="Google Shape;302;p40"/>
          <p:cNvSpPr txBox="1"/>
          <p:nvPr/>
        </p:nvSpPr>
        <p:spPr>
          <a:xfrm>
            <a:off x="7311925" y="1167375"/>
            <a:ext cx="1578000" cy="35454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n" sz="1000">
                <a:latin typeface="Lato"/>
                <a:ea typeface="Lato"/>
                <a:cs typeface="Lato"/>
                <a:sym typeface="Lato"/>
              </a:rPr>
              <a:t>Materials Overview:</a:t>
            </a:r>
            <a:endParaRPr sz="1000">
              <a:latin typeface="Lato"/>
              <a:ea typeface="Lato"/>
              <a:cs typeface="Lato"/>
              <a:sym typeface="Lato"/>
            </a:endParaRPr>
          </a:p>
          <a:p>
            <a:pPr indent="0" lvl="0" marL="0" rtl="0" algn="l">
              <a:spcBef>
                <a:spcPts val="1000"/>
              </a:spcBef>
              <a:spcAft>
                <a:spcPts val="0"/>
              </a:spcAft>
              <a:buNone/>
            </a:pPr>
            <a:r>
              <a:rPr lang="en" sz="1000">
                <a:latin typeface="Lato"/>
                <a:ea typeface="Lato"/>
                <a:cs typeface="Lato"/>
                <a:sym typeface="Lato"/>
              </a:rPr>
              <a:t>- PVC piping for frame</a:t>
            </a:r>
            <a:endParaRPr sz="1000">
              <a:latin typeface="Lato"/>
              <a:ea typeface="Lato"/>
              <a:cs typeface="Lato"/>
              <a:sym typeface="Lato"/>
            </a:endParaRPr>
          </a:p>
          <a:p>
            <a:pPr indent="0" lvl="0" marL="0" rtl="0" algn="l">
              <a:spcBef>
                <a:spcPts val="1000"/>
              </a:spcBef>
              <a:spcAft>
                <a:spcPts val="0"/>
              </a:spcAft>
              <a:buNone/>
            </a:pPr>
            <a:r>
              <a:rPr lang="en" sz="1000">
                <a:latin typeface="Lato"/>
                <a:ea typeface="Lato"/>
                <a:cs typeface="Lato"/>
                <a:sym typeface="Lato"/>
              </a:rPr>
              <a:t>- Wood for the container</a:t>
            </a:r>
            <a:endParaRPr sz="1000">
              <a:latin typeface="Lato"/>
              <a:ea typeface="Lato"/>
              <a:cs typeface="Lato"/>
              <a:sym typeface="Lato"/>
            </a:endParaRPr>
          </a:p>
          <a:p>
            <a:pPr indent="0" lvl="0" marL="0" rtl="0" algn="l">
              <a:spcBef>
                <a:spcPts val="1000"/>
              </a:spcBef>
              <a:spcAft>
                <a:spcPts val="0"/>
              </a:spcAft>
              <a:buNone/>
            </a:pPr>
            <a:r>
              <a:rPr lang="en" sz="1000">
                <a:latin typeface="Lato"/>
                <a:ea typeface="Lato"/>
                <a:cs typeface="Lato"/>
                <a:sym typeface="Lato"/>
              </a:rPr>
              <a:t>- Rubber on outsides of all three wheels</a:t>
            </a:r>
            <a:endParaRPr sz="1000">
              <a:latin typeface="Lato"/>
              <a:ea typeface="Lato"/>
              <a:cs typeface="Lato"/>
              <a:sym typeface="Lato"/>
            </a:endParaRPr>
          </a:p>
          <a:p>
            <a:pPr indent="0" lvl="0" marL="0" rtl="0" algn="l">
              <a:spcBef>
                <a:spcPts val="1000"/>
              </a:spcBef>
              <a:spcAft>
                <a:spcPts val="0"/>
              </a:spcAft>
              <a:buNone/>
            </a:pPr>
            <a:r>
              <a:rPr lang="en" sz="1000">
                <a:latin typeface="Lato"/>
                <a:ea typeface="Lato"/>
                <a:cs typeface="Lato"/>
                <a:sym typeface="Lato"/>
              </a:rPr>
              <a:t>- Metal casing for gearboxes for servo as well as gearboxes</a:t>
            </a:r>
            <a:endParaRPr sz="1000">
              <a:latin typeface="Lato"/>
              <a:ea typeface="Lato"/>
              <a:cs typeface="Lato"/>
              <a:sym typeface="Lato"/>
            </a:endParaRPr>
          </a:p>
          <a:p>
            <a:pPr indent="0" lvl="0" marL="0" rtl="0" algn="l">
              <a:spcBef>
                <a:spcPts val="1000"/>
              </a:spcBef>
              <a:spcAft>
                <a:spcPts val="0"/>
              </a:spcAft>
              <a:buNone/>
            </a:pPr>
            <a:r>
              <a:rPr lang="en" sz="1000">
                <a:latin typeface="Lato"/>
                <a:ea typeface="Lato"/>
                <a:cs typeface="Lato"/>
                <a:sym typeface="Lato"/>
              </a:rPr>
              <a:t>- Rubber for wiring</a:t>
            </a:r>
            <a:endParaRPr sz="1000">
              <a:latin typeface="Lato"/>
              <a:ea typeface="Lato"/>
              <a:cs typeface="Lato"/>
              <a:sym typeface="Lato"/>
            </a:endParaRPr>
          </a:p>
          <a:p>
            <a:pPr indent="0" lvl="0" marL="0" rtl="0" algn="l">
              <a:spcBef>
                <a:spcPts val="1000"/>
              </a:spcBef>
              <a:spcAft>
                <a:spcPts val="0"/>
              </a:spcAft>
              <a:buNone/>
            </a:pPr>
            <a:r>
              <a:rPr lang="en" sz="1000">
                <a:latin typeface="Lato"/>
                <a:ea typeface="Lato"/>
                <a:cs typeface="Lato"/>
                <a:sym typeface="Lato"/>
              </a:rPr>
              <a:t>- Metal connector for connecting caster wheel to rest of frame (back of robot)</a:t>
            </a:r>
            <a:endParaRPr sz="1000">
              <a:latin typeface="Lato"/>
              <a:ea typeface="Lato"/>
              <a:cs typeface="Lato"/>
              <a:sym typeface="Lato"/>
            </a:endParaRPr>
          </a:p>
          <a:p>
            <a:pPr indent="0" lvl="0" marL="0" rtl="0" algn="l">
              <a:spcBef>
                <a:spcPts val="1000"/>
              </a:spcBef>
              <a:spcAft>
                <a:spcPts val="1000"/>
              </a:spcAft>
              <a:buNone/>
            </a:pPr>
            <a:r>
              <a:rPr lang="en" sz="1000">
                <a:latin typeface="Lato"/>
                <a:ea typeface="Lato"/>
                <a:cs typeface="Lato"/>
                <a:sym typeface="Lato"/>
              </a:rPr>
              <a:t>- Metal Screws to connect container to frame</a:t>
            </a:r>
            <a:endParaRPr sz="1000">
              <a:latin typeface="Lato"/>
              <a:ea typeface="Lato"/>
              <a:cs typeface="Lato"/>
              <a:sym typeface="Lato"/>
            </a:endParaRPr>
          </a:p>
        </p:txBody>
      </p:sp>
      <p:sp>
        <p:nvSpPr>
          <p:cNvPr id="303" name="Google Shape;303;p40"/>
          <p:cNvSpPr txBox="1"/>
          <p:nvPr/>
        </p:nvSpPr>
        <p:spPr>
          <a:xfrm>
            <a:off x="876400" y="2313850"/>
            <a:ext cx="1231200" cy="646500"/>
          </a:xfrm>
          <a:prstGeom prst="rect">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chemeClr val="lt1"/>
                </a:solidFill>
                <a:latin typeface="Lato"/>
                <a:ea typeface="Lato"/>
                <a:cs typeface="Lato"/>
                <a:sym typeface="Lato"/>
              </a:rPr>
              <a:t>Front of Lawn Care Assistant Robot</a:t>
            </a:r>
            <a:endParaRPr sz="1000">
              <a:solidFill>
                <a:schemeClr val="lt1"/>
              </a:solidFill>
              <a:latin typeface="Lato"/>
              <a:ea typeface="Lato"/>
              <a:cs typeface="Lato"/>
              <a:sym typeface="Lato"/>
            </a:endParaRPr>
          </a:p>
        </p:txBody>
      </p:sp>
      <p:sp>
        <p:nvSpPr>
          <p:cNvPr id="304" name="Google Shape;304;p40"/>
          <p:cNvSpPr txBox="1"/>
          <p:nvPr/>
        </p:nvSpPr>
        <p:spPr>
          <a:xfrm>
            <a:off x="4769825" y="1772900"/>
            <a:ext cx="1231200" cy="492600"/>
          </a:xfrm>
          <a:prstGeom prst="rect">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chemeClr val="lt1"/>
                </a:solidFill>
                <a:latin typeface="Lato"/>
                <a:ea typeface="Lato"/>
                <a:cs typeface="Lato"/>
                <a:sym typeface="Lato"/>
              </a:rPr>
              <a:t>Back </a:t>
            </a:r>
            <a:r>
              <a:rPr lang="en" sz="1000">
                <a:solidFill>
                  <a:schemeClr val="lt1"/>
                </a:solidFill>
                <a:latin typeface="Lato"/>
                <a:ea typeface="Lato"/>
                <a:cs typeface="Lato"/>
                <a:sym typeface="Lato"/>
              </a:rPr>
              <a:t>of Lawn Care Assistant Robot</a:t>
            </a:r>
            <a:endParaRPr sz="1000">
              <a:solidFill>
                <a:schemeClr val="lt1"/>
              </a:solidFill>
              <a:latin typeface="Lato"/>
              <a:ea typeface="Lato"/>
              <a:cs typeface="Lato"/>
              <a:sym typeface="La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DCECD5"/>
            </a:gs>
            <a:gs pos="100000">
              <a:srgbClr val="93BC81"/>
            </a:gs>
          </a:gsLst>
          <a:path path="circle">
            <a:fillToRect b="50%" l="50%" r="50%" t="50%"/>
          </a:path>
          <a:tileRect/>
        </a:gradFill>
      </p:bgPr>
    </p:bg>
    <p:spTree>
      <p:nvGrpSpPr>
        <p:cNvPr id="308" name="Shape 308"/>
        <p:cNvGrpSpPr/>
        <p:nvPr/>
      </p:nvGrpSpPr>
      <p:grpSpPr>
        <a:xfrm>
          <a:off x="0" y="0"/>
          <a:ext cx="0" cy="0"/>
          <a:chOff x="0" y="0"/>
          <a:chExt cx="0" cy="0"/>
        </a:xfrm>
      </p:grpSpPr>
      <p:pic>
        <p:nvPicPr>
          <p:cNvPr id="309" name="Google Shape;309;p41"/>
          <p:cNvPicPr preferRelativeResize="0"/>
          <p:nvPr/>
        </p:nvPicPr>
        <p:blipFill rotWithShape="1">
          <a:blip r:embed="rId3">
            <a:alphaModFix/>
          </a:blip>
          <a:srcRect b="0" l="3115" r="5259" t="0"/>
          <a:stretch/>
        </p:blipFill>
        <p:spPr>
          <a:xfrm>
            <a:off x="5735000" y="704375"/>
            <a:ext cx="2216100" cy="4361700"/>
          </a:xfrm>
          <a:prstGeom prst="roundRect">
            <a:avLst>
              <a:gd fmla="val 16667" name="adj"/>
            </a:avLst>
          </a:prstGeom>
          <a:noFill/>
          <a:ln>
            <a:noFill/>
          </a:ln>
        </p:spPr>
      </p:pic>
      <p:sp>
        <p:nvSpPr>
          <p:cNvPr id="310" name="Google Shape;310;p41"/>
          <p:cNvSpPr/>
          <p:nvPr/>
        </p:nvSpPr>
        <p:spPr>
          <a:xfrm>
            <a:off x="5933529" y="1242047"/>
            <a:ext cx="1835700" cy="3298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41"/>
          <p:cNvSpPr txBox="1"/>
          <p:nvPr/>
        </p:nvSpPr>
        <p:spPr>
          <a:xfrm>
            <a:off x="6028810" y="2273247"/>
            <a:ext cx="487200" cy="4002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Lato"/>
              <a:ea typeface="Lato"/>
              <a:cs typeface="Lato"/>
              <a:sym typeface="Lato"/>
            </a:endParaRPr>
          </a:p>
        </p:txBody>
      </p:sp>
      <p:sp>
        <p:nvSpPr>
          <p:cNvPr id="312" name="Google Shape;312;p41"/>
          <p:cNvSpPr txBox="1"/>
          <p:nvPr/>
        </p:nvSpPr>
        <p:spPr>
          <a:xfrm>
            <a:off x="6645821" y="2273247"/>
            <a:ext cx="232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x</a:t>
            </a:r>
            <a:endParaRPr>
              <a:latin typeface="Lato"/>
              <a:ea typeface="Lato"/>
              <a:cs typeface="Lato"/>
              <a:sym typeface="Lato"/>
            </a:endParaRPr>
          </a:p>
        </p:txBody>
      </p:sp>
      <p:sp>
        <p:nvSpPr>
          <p:cNvPr id="313" name="Google Shape;313;p41"/>
          <p:cNvSpPr txBox="1"/>
          <p:nvPr/>
        </p:nvSpPr>
        <p:spPr>
          <a:xfrm>
            <a:off x="7008516" y="2273247"/>
            <a:ext cx="487200" cy="4002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Lato"/>
              <a:ea typeface="Lato"/>
              <a:cs typeface="Lato"/>
              <a:sym typeface="Lato"/>
            </a:endParaRPr>
          </a:p>
        </p:txBody>
      </p:sp>
      <p:sp>
        <p:nvSpPr>
          <p:cNvPr id="314" name="Google Shape;314;p41"/>
          <p:cNvSpPr/>
          <p:nvPr/>
        </p:nvSpPr>
        <p:spPr>
          <a:xfrm>
            <a:off x="6039585" y="3046622"/>
            <a:ext cx="1623600" cy="8094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700">
                <a:latin typeface="Amiri"/>
                <a:ea typeface="Amiri"/>
                <a:cs typeface="Amiri"/>
                <a:sym typeface="Amiri"/>
              </a:rPr>
              <a:t>Enter Dimensions</a:t>
            </a:r>
            <a:endParaRPr sz="1700">
              <a:latin typeface="Amiri"/>
              <a:ea typeface="Amiri"/>
              <a:cs typeface="Amiri"/>
              <a:sym typeface="Amiri"/>
            </a:endParaRPr>
          </a:p>
          <a:p>
            <a:pPr indent="0" lvl="0" marL="0" rtl="0" algn="ctr">
              <a:spcBef>
                <a:spcPts val="0"/>
              </a:spcBef>
              <a:spcAft>
                <a:spcPts val="0"/>
              </a:spcAft>
              <a:buNone/>
            </a:pPr>
            <a:r>
              <a:rPr lang="en" sz="1700">
                <a:latin typeface="Amiri"/>
                <a:ea typeface="Amiri"/>
                <a:cs typeface="Amiri"/>
                <a:sym typeface="Amiri"/>
              </a:rPr>
              <a:t>(feet)</a:t>
            </a:r>
            <a:endParaRPr sz="1700">
              <a:latin typeface="Amiri"/>
              <a:ea typeface="Amiri"/>
              <a:cs typeface="Amiri"/>
              <a:sym typeface="Amiri"/>
            </a:endParaRPr>
          </a:p>
        </p:txBody>
      </p:sp>
      <p:sp>
        <p:nvSpPr>
          <p:cNvPr id="315" name="Google Shape;315;p41"/>
          <p:cNvSpPr/>
          <p:nvPr/>
        </p:nvSpPr>
        <p:spPr>
          <a:xfrm>
            <a:off x="6090401" y="1664004"/>
            <a:ext cx="1378500" cy="339300"/>
          </a:xfrm>
          <a:prstGeom prst="roundRect">
            <a:avLst>
              <a:gd fmla="val 16667" name="adj"/>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START</a:t>
            </a:r>
            <a:endParaRPr b="1"/>
          </a:p>
        </p:txBody>
      </p:sp>
      <p:pic>
        <p:nvPicPr>
          <p:cNvPr id="316" name="Google Shape;316;p41">
            <a:hlinkClick r:id="rId4"/>
          </p:cNvPr>
          <p:cNvPicPr preferRelativeResize="0"/>
          <p:nvPr/>
        </p:nvPicPr>
        <p:blipFill>
          <a:blip r:embed="rId5">
            <a:alphaModFix/>
          </a:blip>
          <a:stretch>
            <a:fillRect/>
          </a:stretch>
        </p:blipFill>
        <p:spPr>
          <a:xfrm>
            <a:off x="1350050" y="2040200"/>
            <a:ext cx="2546125" cy="2988725"/>
          </a:xfrm>
          <a:prstGeom prst="rect">
            <a:avLst/>
          </a:prstGeom>
          <a:noFill/>
          <a:ln>
            <a:noFill/>
          </a:ln>
        </p:spPr>
      </p:pic>
      <p:sp>
        <p:nvSpPr>
          <p:cNvPr id="317" name="Google Shape;317;p41"/>
          <p:cNvSpPr txBox="1"/>
          <p:nvPr>
            <p:ph idx="4294967295" type="title"/>
          </p:nvPr>
        </p:nvSpPr>
        <p:spPr>
          <a:xfrm>
            <a:off x="222775" y="12880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Conceptual Diagram - Android App</a:t>
            </a:r>
            <a:endParaRPr/>
          </a:p>
        </p:txBody>
      </p:sp>
      <p:sp>
        <p:nvSpPr>
          <p:cNvPr id="318" name="Google Shape;318;p41"/>
          <p:cNvSpPr/>
          <p:nvPr/>
        </p:nvSpPr>
        <p:spPr>
          <a:xfrm>
            <a:off x="3015375" y="919400"/>
            <a:ext cx="1729500" cy="986400"/>
          </a:xfrm>
          <a:prstGeom prst="wedgeRectCallout">
            <a:avLst>
              <a:gd fmla="val -20833" name="adj1"/>
              <a:gd fmla="val 625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Remember, life is good… especially in Virginia.</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cxnSp>
        <p:nvCxnSpPr>
          <p:cNvPr id="323" name="Google Shape;323;p42"/>
          <p:cNvCxnSpPr>
            <a:stCxn id="324" idx="2"/>
          </p:cNvCxnSpPr>
          <p:nvPr/>
        </p:nvCxnSpPr>
        <p:spPr>
          <a:xfrm rot="5400000">
            <a:off x="6939850" y="129658"/>
            <a:ext cx="279300" cy="1467300"/>
          </a:xfrm>
          <a:prstGeom prst="curvedConnector2">
            <a:avLst/>
          </a:prstGeom>
          <a:noFill/>
          <a:ln cap="flat" cmpd="sng" w="9525">
            <a:solidFill>
              <a:srgbClr val="000000"/>
            </a:solidFill>
            <a:prstDash val="solid"/>
            <a:round/>
            <a:headEnd len="med" w="med" type="none"/>
            <a:tailEnd len="med" w="med" type="none"/>
          </a:ln>
        </p:spPr>
      </p:cxnSp>
      <p:sp>
        <p:nvSpPr>
          <p:cNvPr id="325" name="Google Shape;325;p42"/>
          <p:cNvSpPr txBox="1"/>
          <p:nvPr>
            <p:ph idx="4294967295" type="title"/>
          </p:nvPr>
        </p:nvSpPr>
        <p:spPr>
          <a:xfrm>
            <a:off x="222775" y="1233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Design and Mechanical </a:t>
            </a:r>
            <a:r>
              <a:rPr lang="en"/>
              <a:t>Specifications - Front</a:t>
            </a:r>
            <a:endParaRPr/>
          </a:p>
        </p:txBody>
      </p:sp>
      <p:pic>
        <p:nvPicPr>
          <p:cNvPr id="326" name="Google Shape;326;p42"/>
          <p:cNvPicPr preferRelativeResize="0"/>
          <p:nvPr/>
        </p:nvPicPr>
        <p:blipFill>
          <a:blip r:embed="rId3">
            <a:alphaModFix/>
          </a:blip>
          <a:stretch>
            <a:fillRect/>
          </a:stretch>
        </p:blipFill>
        <p:spPr>
          <a:xfrm>
            <a:off x="2661175" y="793627"/>
            <a:ext cx="3675526" cy="4194275"/>
          </a:xfrm>
          <a:prstGeom prst="rect">
            <a:avLst/>
          </a:prstGeom>
          <a:noFill/>
          <a:ln>
            <a:noFill/>
          </a:ln>
        </p:spPr>
      </p:pic>
      <p:cxnSp>
        <p:nvCxnSpPr>
          <p:cNvPr id="327" name="Google Shape;327;p42"/>
          <p:cNvCxnSpPr/>
          <p:nvPr/>
        </p:nvCxnSpPr>
        <p:spPr>
          <a:xfrm>
            <a:off x="2501650" y="3183725"/>
            <a:ext cx="0" cy="1577700"/>
          </a:xfrm>
          <a:prstGeom prst="straightConnector1">
            <a:avLst/>
          </a:prstGeom>
          <a:noFill/>
          <a:ln cap="flat" cmpd="sng" w="9525">
            <a:solidFill>
              <a:schemeClr val="dk2"/>
            </a:solidFill>
            <a:prstDash val="solid"/>
            <a:round/>
            <a:headEnd len="med" w="med" type="none"/>
            <a:tailEnd len="med" w="med" type="none"/>
          </a:ln>
        </p:spPr>
      </p:cxnSp>
      <p:cxnSp>
        <p:nvCxnSpPr>
          <p:cNvPr id="328" name="Google Shape;328;p42"/>
          <p:cNvCxnSpPr/>
          <p:nvPr/>
        </p:nvCxnSpPr>
        <p:spPr>
          <a:xfrm>
            <a:off x="2466175" y="3177225"/>
            <a:ext cx="99000" cy="0"/>
          </a:xfrm>
          <a:prstGeom prst="straightConnector1">
            <a:avLst/>
          </a:prstGeom>
          <a:noFill/>
          <a:ln cap="flat" cmpd="sng" w="9525">
            <a:solidFill>
              <a:schemeClr val="dk2"/>
            </a:solidFill>
            <a:prstDash val="solid"/>
            <a:round/>
            <a:headEnd len="med" w="med" type="none"/>
            <a:tailEnd len="med" w="med" type="none"/>
          </a:ln>
        </p:spPr>
      </p:cxnSp>
      <p:cxnSp>
        <p:nvCxnSpPr>
          <p:cNvPr id="329" name="Google Shape;329;p42"/>
          <p:cNvCxnSpPr/>
          <p:nvPr/>
        </p:nvCxnSpPr>
        <p:spPr>
          <a:xfrm>
            <a:off x="2464550" y="4770350"/>
            <a:ext cx="99000" cy="0"/>
          </a:xfrm>
          <a:prstGeom prst="straightConnector1">
            <a:avLst/>
          </a:prstGeom>
          <a:noFill/>
          <a:ln cap="flat" cmpd="sng" w="9525">
            <a:solidFill>
              <a:schemeClr val="dk2"/>
            </a:solidFill>
            <a:prstDash val="solid"/>
            <a:round/>
            <a:headEnd len="med" w="med" type="none"/>
            <a:tailEnd len="med" w="med" type="none"/>
          </a:ln>
        </p:spPr>
      </p:cxnSp>
      <p:sp>
        <p:nvSpPr>
          <p:cNvPr id="330" name="Google Shape;330;p42"/>
          <p:cNvSpPr txBox="1"/>
          <p:nvPr/>
        </p:nvSpPr>
        <p:spPr>
          <a:xfrm>
            <a:off x="1181200" y="3726275"/>
            <a:ext cx="1231200" cy="4926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Lato"/>
                <a:ea typeface="Lato"/>
                <a:cs typeface="Lato"/>
                <a:sym typeface="Lato"/>
              </a:rPr>
              <a:t>6 inch diameter wheels</a:t>
            </a:r>
            <a:endParaRPr sz="1000">
              <a:latin typeface="Lato"/>
              <a:ea typeface="Lato"/>
              <a:cs typeface="Lato"/>
              <a:sym typeface="Lato"/>
            </a:endParaRPr>
          </a:p>
        </p:txBody>
      </p:sp>
      <p:cxnSp>
        <p:nvCxnSpPr>
          <p:cNvPr id="331" name="Google Shape;331;p42"/>
          <p:cNvCxnSpPr/>
          <p:nvPr/>
        </p:nvCxnSpPr>
        <p:spPr>
          <a:xfrm>
            <a:off x="7877325" y="809851"/>
            <a:ext cx="0" cy="3938100"/>
          </a:xfrm>
          <a:prstGeom prst="straightConnector1">
            <a:avLst/>
          </a:prstGeom>
          <a:noFill/>
          <a:ln cap="flat" cmpd="sng" w="9525">
            <a:solidFill>
              <a:schemeClr val="dk2"/>
            </a:solidFill>
            <a:prstDash val="solid"/>
            <a:round/>
            <a:headEnd len="med" w="med" type="none"/>
            <a:tailEnd len="med" w="med" type="none"/>
          </a:ln>
        </p:spPr>
      </p:cxnSp>
      <p:cxnSp>
        <p:nvCxnSpPr>
          <p:cNvPr id="332" name="Google Shape;332;p42"/>
          <p:cNvCxnSpPr/>
          <p:nvPr/>
        </p:nvCxnSpPr>
        <p:spPr>
          <a:xfrm>
            <a:off x="7841850" y="793625"/>
            <a:ext cx="99000" cy="0"/>
          </a:xfrm>
          <a:prstGeom prst="straightConnector1">
            <a:avLst/>
          </a:prstGeom>
          <a:noFill/>
          <a:ln cap="flat" cmpd="sng" w="9525">
            <a:solidFill>
              <a:schemeClr val="dk2"/>
            </a:solidFill>
            <a:prstDash val="solid"/>
            <a:round/>
            <a:headEnd len="med" w="med" type="none"/>
            <a:tailEnd len="med" w="med" type="none"/>
          </a:ln>
        </p:spPr>
      </p:cxnSp>
      <p:cxnSp>
        <p:nvCxnSpPr>
          <p:cNvPr id="333" name="Google Shape;333;p42"/>
          <p:cNvCxnSpPr/>
          <p:nvPr/>
        </p:nvCxnSpPr>
        <p:spPr>
          <a:xfrm>
            <a:off x="7840225" y="4770350"/>
            <a:ext cx="99000" cy="0"/>
          </a:xfrm>
          <a:prstGeom prst="straightConnector1">
            <a:avLst/>
          </a:prstGeom>
          <a:noFill/>
          <a:ln cap="flat" cmpd="sng" w="9525">
            <a:solidFill>
              <a:schemeClr val="dk2"/>
            </a:solidFill>
            <a:prstDash val="solid"/>
            <a:round/>
            <a:headEnd len="med" w="med" type="none"/>
            <a:tailEnd len="med" w="med" type="none"/>
          </a:ln>
        </p:spPr>
      </p:cxnSp>
      <p:sp>
        <p:nvSpPr>
          <p:cNvPr id="334" name="Google Shape;334;p42"/>
          <p:cNvSpPr txBox="1"/>
          <p:nvPr/>
        </p:nvSpPr>
        <p:spPr>
          <a:xfrm>
            <a:off x="7940850" y="2499075"/>
            <a:ext cx="1078800" cy="4926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Lato"/>
                <a:ea typeface="Lato"/>
                <a:cs typeface="Lato"/>
                <a:sym typeface="Lato"/>
              </a:rPr>
              <a:t>Height of robot, 15 inches</a:t>
            </a:r>
            <a:endParaRPr sz="1000">
              <a:latin typeface="Lato"/>
              <a:ea typeface="Lato"/>
              <a:cs typeface="Lato"/>
              <a:sym typeface="Lato"/>
            </a:endParaRPr>
          </a:p>
        </p:txBody>
      </p:sp>
      <p:cxnSp>
        <p:nvCxnSpPr>
          <p:cNvPr id="335" name="Google Shape;335;p42"/>
          <p:cNvCxnSpPr/>
          <p:nvPr/>
        </p:nvCxnSpPr>
        <p:spPr>
          <a:xfrm>
            <a:off x="4787650" y="3994985"/>
            <a:ext cx="0" cy="748800"/>
          </a:xfrm>
          <a:prstGeom prst="straightConnector1">
            <a:avLst/>
          </a:prstGeom>
          <a:noFill/>
          <a:ln cap="flat" cmpd="sng" w="9525">
            <a:solidFill>
              <a:schemeClr val="lt1"/>
            </a:solidFill>
            <a:prstDash val="solid"/>
            <a:round/>
            <a:headEnd len="med" w="med" type="none"/>
            <a:tailEnd len="med" w="med" type="none"/>
          </a:ln>
        </p:spPr>
      </p:cxnSp>
      <p:cxnSp>
        <p:nvCxnSpPr>
          <p:cNvPr id="336" name="Google Shape;336;p42"/>
          <p:cNvCxnSpPr/>
          <p:nvPr/>
        </p:nvCxnSpPr>
        <p:spPr>
          <a:xfrm>
            <a:off x="4752175" y="3991900"/>
            <a:ext cx="99000" cy="0"/>
          </a:xfrm>
          <a:prstGeom prst="straightConnector1">
            <a:avLst/>
          </a:prstGeom>
          <a:noFill/>
          <a:ln cap="flat" cmpd="sng" w="9525">
            <a:solidFill>
              <a:schemeClr val="lt1"/>
            </a:solidFill>
            <a:prstDash val="solid"/>
            <a:round/>
            <a:headEnd len="med" w="med" type="none"/>
            <a:tailEnd len="med" w="med" type="none"/>
          </a:ln>
        </p:spPr>
      </p:cxnSp>
      <p:cxnSp>
        <p:nvCxnSpPr>
          <p:cNvPr id="337" name="Google Shape;337;p42"/>
          <p:cNvCxnSpPr/>
          <p:nvPr/>
        </p:nvCxnSpPr>
        <p:spPr>
          <a:xfrm>
            <a:off x="4750550" y="4747950"/>
            <a:ext cx="99000" cy="0"/>
          </a:xfrm>
          <a:prstGeom prst="straightConnector1">
            <a:avLst/>
          </a:prstGeom>
          <a:noFill/>
          <a:ln cap="flat" cmpd="sng" w="9525">
            <a:solidFill>
              <a:schemeClr val="lt1"/>
            </a:solidFill>
            <a:prstDash val="solid"/>
            <a:round/>
            <a:headEnd len="med" w="med" type="none"/>
            <a:tailEnd len="med" w="med" type="none"/>
          </a:ln>
        </p:spPr>
      </p:cxnSp>
      <p:sp>
        <p:nvSpPr>
          <p:cNvPr id="338" name="Google Shape;338;p42"/>
          <p:cNvSpPr txBox="1"/>
          <p:nvPr/>
        </p:nvSpPr>
        <p:spPr>
          <a:xfrm>
            <a:off x="4877525" y="4077450"/>
            <a:ext cx="641100" cy="600300"/>
          </a:xfrm>
          <a:prstGeom prst="rect">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900">
                <a:solidFill>
                  <a:schemeClr val="lt1"/>
                </a:solidFill>
                <a:latin typeface="Lato"/>
                <a:ea typeface="Lato"/>
                <a:cs typeface="Lato"/>
                <a:sym typeface="Lato"/>
              </a:rPr>
              <a:t>3</a:t>
            </a:r>
            <a:r>
              <a:rPr lang="en" sz="900">
                <a:solidFill>
                  <a:schemeClr val="lt1"/>
                </a:solidFill>
                <a:latin typeface="Lato"/>
                <a:ea typeface="Lato"/>
                <a:cs typeface="Lato"/>
                <a:sym typeface="Lato"/>
              </a:rPr>
              <a:t> inch diameter wheels</a:t>
            </a:r>
            <a:endParaRPr sz="900">
              <a:solidFill>
                <a:schemeClr val="lt1"/>
              </a:solidFill>
              <a:latin typeface="Lato"/>
              <a:ea typeface="Lato"/>
              <a:cs typeface="Lato"/>
              <a:sym typeface="Lato"/>
            </a:endParaRPr>
          </a:p>
        </p:txBody>
      </p:sp>
      <p:cxnSp>
        <p:nvCxnSpPr>
          <p:cNvPr id="339" name="Google Shape;339;p42"/>
          <p:cNvCxnSpPr/>
          <p:nvPr/>
        </p:nvCxnSpPr>
        <p:spPr>
          <a:xfrm>
            <a:off x="2501650" y="1569781"/>
            <a:ext cx="0" cy="1506300"/>
          </a:xfrm>
          <a:prstGeom prst="straightConnector1">
            <a:avLst/>
          </a:prstGeom>
          <a:noFill/>
          <a:ln cap="flat" cmpd="sng" w="9525">
            <a:solidFill>
              <a:schemeClr val="dk2"/>
            </a:solidFill>
            <a:prstDash val="solid"/>
            <a:round/>
            <a:headEnd len="med" w="med" type="none"/>
            <a:tailEnd len="med" w="med" type="none"/>
          </a:ln>
        </p:spPr>
      </p:cxnSp>
      <p:cxnSp>
        <p:nvCxnSpPr>
          <p:cNvPr id="340" name="Google Shape;340;p42"/>
          <p:cNvCxnSpPr/>
          <p:nvPr/>
        </p:nvCxnSpPr>
        <p:spPr>
          <a:xfrm>
            <a:off x="2466175" y="1563575"/>
            <a:ext cx="99000" cy="0"/>
          </a:xfrm>
          <a:prstGeom prst="straightConnector1">
            <a:avLst/>
          </a:prstGeom>
          <a:noFill/>
          <a:ln cap="flat" cmpd="sng" w="9525">
            <a:solidFill>
              <a:schemeClr val="dk2"/>
            </a:solidFill>
            <a:prstDash val="solid"/>
            <a:round/>
            <a:headEnd len="med" w="med" type="none"/>
            <a:tailEnd len="med" w="med" type="none"/>
          </a:ln>
        </p:spPr>
      </p:cxnSp>
      <p:cxnSp>
        <p:nvCxnSpPr>
          <p:cNvPr id="341" name="Google Shape;341;p42"/>
          <p:cNvCxnSpPr/>
          <p:nvPr/>
        </p:nvCxnSpPr>
        <p:spPr>
          <a:xfrm>
            <a:off x="2464550" y="3084675"/>
            <a:ext cx="99000" cy="0"/>
          </a:xfrm>
          <a:prstGeom prst="straightConnector1">
            <a:avLst/>
          </a:prstGeom>
          <a:noFill/>
          <a:ln cap="flat" cmpd="sng" w="9525">
            <a:solidFill>
              <a:schemeClr val="dk2"/>
            </a:solidFill>
            <a:prstDash val="solid"/>
            <a:round/>
            <a:headEnd len="med" w="med" type="none"/>
            <a:tailEnd len="med" w="med" type="none"/>
          </a:ln>
        </p:spPr>
      </p:cxnSp>
      <p:sp>
        <p:nvSpPr>
          <p:cNvPr id="342" name="Google Shape;342;p42"/>
          <p:cNvSpPr txBox="1"/>
          <p:nvPr/>
        </p:nvSpPr>
        <p:spPr>
          <a:xfrm>
            <a:off x="1181200" y="2085250"/>
            <a:ext cx="1231200" cy="4926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Lato"/>
                <a:ea typeface="Lato"/>
                <a:cs typeface="Lato"/>
                <a:sym typeface="Lato"/>
              </a:rPr>
              <a:t>6 inch Fertilizer Hopper</a:t>
            </a:r>
            <a:endParaRPr sz="1000">
              <a:latin typeface="Lato"/>
              <a:ea typeface="Lato"/>
              <a:cs typeface="Lato"/>
              <a:sym typeface="Lato"/>
            </a:endParaRPr>
          </a:p>
        </p:txBody>
      </p:sp>
      <p:cxnSp>
        <p:nvCxnSpPr>
          <p:cNvPr id="343" name="Google Shape;343;p42"/>
          <p:cNvCxnSpPr/>
          <p:nvPr/>
        </p:nvCxnSpPr>
        <p:spPr>
          <a:xfrm>
            <a:off x="3568450" y="3763784"/>
            <a:ext cx="0" cy="530100"/>
          </a:xfrm>
          <a:prstGeom prst="straightConnector1">
            <a:avLst/>
          </a:prstGeom>
          <a:noFill/>
          <a:ln cap="flat" cmpd="sng" w="9525">
            <a:solidFill>
              <a:schemeClr val="lt1"/>
            </a:solidFill>
            <a:prstDash val="solid"/>
            <a:round/>
            <a:headEnd len="med" w="med" type="none"/>
            <a:tailEnd len="med" w="med" type="none"/>
          </a:ln>
        </p:spPr>
      </p:cxnSp>
      <p:cxnSp>
        <p:nvCxnSpPr>
          <p:cNvPr id="344" name="Google Shape;344;p42"/>
          <p:cNvCxnSpPr/>
          <p:nvPr/>
        </p:nvCxnSpPr>
        <p:spPr>
          <a:xfrm>
            <a:off x="3532975" y="3761600"/>
            <a:ext cx="99000" cy="0"/>
          </a:xfrm>
          <a:prstGeom prst="straightConnector1">
            <a:avLst/>
          </a:prstGeom>
          <a:noFill/>
          <a:ln cap="flat" cmpd="sng" w="9525">
            <a:solidFill>
              <a:schemeClr val="lt1"/>
            </a:solidFill>
            <a:prstDash val="solid"/>
            <a:round/>
            <a:headEnd len="med" w="med" type="none"/>
            <a:tailEnd len="med" w="med" type="none"/>
          </a:ln>
        </p:spPr>
      </p:cxnSp>
      <p:cxnSp>
        <p:nvCxnSpPr>
          <p:cNvPr id="345" name="Google Shape;345;p42"/>
          <p:cNvCxnSpPr/>
          <p:nvPr/>
        </p:nvCxnSpPr>
        <p:spPr>
          <a:xfrm>
            <a:off x="3531350" y="4296800"/>
            <a:ext cx="99000" cy="0"/>
          </a:xfrm>
          <a:prstGeom prst="straightConnector1">
            <a:avLst/>
          </a:prstGeom>
          <a:noFill/>
          <a:ln cap="flat" cmpd="sng" w="9525">
            <a:solidFill>
              <a:schemeClr val="lt1"/>
            </a:solidFill>
            <a:prstDash val="solid"/>
            <a:round/>
            <a:headEnd len="med" w="med" type="none"/>
            <a:tailEnd len="med" w="med" type="none"/>
          </a:ln>
        </p:spPr>
      </p:cxnSp>
      <p:sp>
        <p:nvSpPr>
          <p:cNvPr id="346" name="Google Shape;346;p42"/>
          <p:cNvSpPr txBox="1"/>
          <p:nvPr/>
        </p:nvSpPr>
        <p:spPr>
          <a:xfrm>
            <a:off x="3658325" y="4313125"/>
            <a:ext cx="641100" cy="461700"/>
          </a:xfrm>
          <a:prstGeom prst="rect">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900">
                <a:solidFill>
                  <a:schemeClr val="lt1"/>
                </a:solidFill>
                <a:latin typeface="Lato"/>
                <a:ea typeface="Lato"/>
                <a:cs typeface="Lato"/>
                <a:sym typeface="Lato"/>
              </a:rPr>
              <a:t>2.28</a:t>
            </a:r>
            <a:r>
              <a:rPr lang="en" sz="900">
                <a:solidFill>
                  <a:schemeClr val="lt1"/>
                </a:solidFill>
                <a:latin typeface="Lato"/>
                <a:ea typeface="Lato"/>
                <a:cs typeface="Lato"/>
                <a:sym typeface="Lato"/>
              </a:rPr>
              <a:t> inch gearbox</a:t>
            </a:r>
            <a:endParaRPr sz="900">
              <a:solidFill>
                <a:schemeClr val="lt1"/>
              </a:solidFill>
              <a:latin typeface="Lato"/>
              <a:ea typeface="Lato"/>
              <a:cs typeface="Lato"/>
              <a:sym typeface="Lato"/>
            </a:endParaRPr>
          </a:p>
        </p:txBody>
      </p:sp>
      <p:cxnSp>
        <p:nvCxnSpPr>
          <p:cNvPr id="347" name="Google Shape;347;p42"/>
          <p:cNvCxnSpPr>
            <a:stCxn id="346" idx="0"/>
          </p:cNvCxnSpPr>
          <p:nvPr/>
        </p:nvCxnSpPr>
        <p:spPr>
          <a:xfrm flipH="1" rot="5400000">
            <a:off x="3625025" y="3959275"/>
            <a:ext cx="315900" cy="391800"/>
          </a:xfrm>
          <a:prstGeom prst="curvedConnector2">
            <a:avLst/>
          </a:prstGeom>
          <a:noFill/>
          <a:ln cap="flat" cmpd="sng" w="9525">
            <a:solidFill>
              <a:schemeClr val="lt1"/>
            </a:solidFill>
            <a:prstDash val="solid"/>
            <a:round/>
            <a:headEnd len="med" w="med" type="none"/>
            <a:tailEnd len="med" w="med" type="none"/>
          </a:ln>
        </p:spPr>
      </p:cxnSp>
      <p:cxnSp>
        <p:nvCxnSpPr>
          <p:cNvPr id="348" name="Google Shape;348;p42"/>
          <p:cNvCxnSpPr/>
          <p:nvPr/>
        </p:nvCxnSpPr>
        <p:spPr>
          <a:xfrm rot="-5400000">
            <a:off x="3103128" y="2327076"/>
            <a:ext cx="99000" cy="0"/>
          </a:xfrm>
          <a:prstGeom prst="straightConnector1">
            <a:avLst/>
          </a:prstGeom>
          <a:noFill/>
          <a:ln cap="flat" cmpd="sng" w="9525">
            <a:solidFill>
              <a:schemeClr val="lt1"/>
            </a:solidFill>
            <a:prstDash val="solid"/>
            <a:round/>
            <a:headEnd len="med" w="med" type="none"/>
            <a:tailEnd len="med" w="med" type="none"/>
          </a:ln>
        </p:spPr>
      </p:cxnSp>
      <p:cxnSp>
        <p:nvCxnSpPr>
          <p:cNvPr id="349" name="Google Shape;349;p42"/>
          <p:cNvCxnSpPr/>
          <p:nvPr/>
        </p:nvCxnSpPr>
        <p:spPr>
          <a:xfrm rot="10800000">
            <a:off x="3309460" y="2185559"/>
            <a:ext cx="0" cy="311100"/>
          </a:xfrm>
          <a:prstGeom prst="straightConnector1">
            <a:avLst/>
          </a:prstGeom>
          <a:noFill/>
          <a:ln cap="flat" cmpd="sng" w="9525">
            <a:solidFill>
              <a:schemeClr val="lt1"/>
            </a:solidFill>
            <a:prstDash val="solid"/>
            <a:round/>
            <a:headEnd len="med" w="med" type="none"/>
            <a:tailEnd len="med" w="med" type="none"/>
          </a:ln>
        </p:spPr>
      </p:cxnSp>
      <p:cxnSp>
        <p:nvCxnSpPr>
          <p:cNvPr id="350" name="Google Shape;350;p42"/>
          <p:cNvCxnSpPr/>
          <p:nvPr/>
        </p:nvCxnSpPr>
        <p:spPr>
          <a:xfrm rot="-5400000">
            <a:off x="3417228" y="2328700"/>
            <a:ext cx="99000" cy="0"/>
          </a:xfrm>
          <a:prstGeom prst="straightConnector1">
            <a:avLst/>
          </a:prstGeom>
          <a:noFill/>
          <a:ln cap="flat" cmpd="sng" w="9525">
            <a:solidFill>
              <a:schemeClr val="lt1"/>
            </a:solidFill>
            <a:prstDash val="solid"/>
            <a:round/>
            <a:headEnd len="med" w="med" type="none"/>
            <a:tailEnd len="med" w="med" type="none"/>
          </a:ln>
        </p:spPr>
      </p:cxnSp>
      <p:sp>
        <p:nvSpPr>
          <p:cNvPr id="351" name="Google Shape;351;p42"/>
          <p:cNvSpPr txBox="1"/>
          <p:nvPr/>
        </p:nvSpPr>
        <p:spPr>
          <a:xfrm>
            <a:off x="3587075" y="2180325"/>
            <a:ext cx="641100" cy="600300"/>
          </a:xfrm>
          <a:prstGeom prst="rect">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900">
                <a:solidFill>
                  <a:schemeClr val="lt1"/>
                </a:solidFill>
                <a:latin typeface="Lato"/>
                <a:ea typeface="Lato"/>
                <a:cs typeface="Lato"/>
                <a:sym typeface="Lato"/>
              </a:rPr>
              <a:t>0.84</a:t>
            </a:r>
            <a:r>
              <a:rPr lang="en" sz="900">
                <a:solidFill>
                  <a:schemeClr val="lt1"/>
                </a:solidFill>
                <a:latin typeface="Lato"/>
                <a:ea typeface="Lato"/>
                <a:cs typeface="Lato"/>
                <a:sym typeface="Lato"/>
              </a:rPr>
              <a:t> inch diameter piping</a:t>
            </a:r>
            <a:endParaRPr sz="900">
              <a:solidFill>
                <a:schemeClr val="lt1"/>
              </a:solidFill>
              <a:latin typeface="Lato"/>
              <a:ea typeface="Lato"/>
              <a:cs typeface="Lato"/>
              <a:sym typeface="Lato"/>
            </a:endParaRPr>
          </a:p>
        </p:txBody>
      </p:sp>
      <p:cxnSp>
        <p:nvCxnSpPr>
          <p:cNvPr id="352" name="Google Shape;352;p42"/>
          <p:cNvCxnSpPr/>
          <p:nvPr/>
        </p:nvCxnSpPr>
        <p:spPr>
          <a:xfrm>
            <a:off x="3408525" y="3132150"/>
            <a:ext cx="2026800" cy="0"/>
          </a:xfrm>
          <a:prstGeom prst="straightConnector1">
            <a:avLst/>
          </a:prstGeom>
          <a:noFill/>
          <a:ln cap="flat" cmpd="sng" w="9525">
            <a:solidFill>
              <a:schemeClr val="lt1"/>
            </a:solidFill>
            <a:prstDash val="solid"/>
            <a:round/>
            <a:headEnd len="med" w="med" type="none"/>
            <a:tailEnd len="med" w="med" type="none"/>
          </a:ln>
        </p:spPr>
      </p:cxnSp>
      <p:cxnSp>
        <p:nvCxnSpPr>
          <p:cNvPr id="353" name="Google Shape;353;p42"/>
          <p:cNvCxnSpPr/>
          <p:nvPr/>
        </p:nvCxnSpPr>
        <p:spPr>
          <a:xfrm rot="-5400000">
            <a:off x="3701065" y="3356751"/>
            <a:ext cx="99000" cy="0"/>
          </a:xfrm>
          <a:prstGeom prst="straightConnector1">
            <a:avLst/>
          </a:prstGeom>
          <a:noFill/>
          <a:ln cap="flat" cmpd="sng" w="9525">
            <a:solidFill>
              <a:schemeClr val="lt1"/>
            </a:solidFill>
            <a:prstDash val="solid"/>
            <a:round/>
            <a:headEnd len="med" w="med" type="none"/>
            <a:tailEnd len="med" w="med" type="none"/>
          </a:ln>
        </p:spPr>
      </p:cxnSp>
      <p:cxnSp>
        <p:nvCxnSpPr>
          <p:cNvPr id="354" name="Google Shape;354;p42"/>
          <p:cNvCxnSpPr/>
          <p:nvPr/>
        </p:nvCxnSpPr>
        <p:spPr>
          <a:xfrm rot="-5400000">
            <a:off x="5030315" y="3358375"/>
            <a:ext cx="99000" cy="0"/>
          </a:xfrm>
          <a:prstGeom prst="straightConnector1">
            <a:avLst/>
          </a:prstGeom>
          <a:noFill/>
          <a:ln cap="flat" cmpd="sng" w="9525">
            <a:solidFill>
              <a:schemeClr val="lt1"/>
            </a:solidFill>
            <a:prstDash val="solid"/>
            <a:round/>
            <a:headEnd len="med" w="med" type="none"/>
            <a:tailEnd len="med" w="med" type="none"/>
          </a:ln>
        </p:spPr>
      </p:cxnSp>
      <p:cxnSp>
        <p:nvCxnSpPr>
          <p:cNvPr id="355" name="Google Shape;355;p42"/>
          <p:cNvCxnSpPr>
            <a:endCxn id="356" idx="1"/>
          </p:cNvCxnSpPr>
          <p:nvPr/>
        </p:nvCxnSpPr>
        <p:spPr>
          <a:xfrm flipH="1" rot="10800000">
            <a:off x="4387300" y="2198925"/>
            <a:ext cx="1949400" cy="1182900"/>
          </a:xfrm>
          <a:prstGeom prst="curvedConnector3">
            <a:avLst>
              <a:gd fmla="val 50000" name="adj1"/>
            </a:avLst>
          </a:prstGeom>
          <a:noFill/>
          <a:ln cap="flat" cmpd="sng" w="9525">
            <a:solidFill>
              <a:schemeClr val="lt1"/>
            </a:solidFill>
            <a:prstDash val="solid"/>
            <a:round/>
            <a:headEnd len="med" w="med" type="none"/>
            <a:tailEnd len="med" w="med" type="none"/>
          </a:ln>
        </p:spPr>
      </p:cxnSp>
      <p:sp>
        <p:nvSpPr>
          <p:cNvPr id="356" name="Google Shape;356;p42"/>
          <p:cNvSpPr txBox="1"/>
          <p:nvPr/>
        </p:nvSpPr>
        <p:spPr>
          <a:xfrm>
            <a:off x="6336700" y="1898775"/>
            <a:ext cx="984300" cy="600300"/>
          </a:xfrm>
          <a:prstGeom prst="rect">
            <a:avLst/>
          </a:prstGeom>
          <a:noFill/>
          <a:ln cap="flat" cmpd="sng" w="9525">
            <a:solidFill>
              <a:srgbClr val="333333"/>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900">
                <a:latin typeface="Lato"/>
                <a:ea typeface="Lato"/>
                <a:cs typeface="Lato"/>
                <a:sym typeface="Lato"/>
              </a:rPr>
              <a:t>4.5 inches spreader fan diameter</a:t>
            </a:r>
            <a:endParaRPr sz="900">
              <a:latin typeface="Lato"/>
              <a:ea typeface="Lato"/>
              <a:cs typeface="Lato"/>
              <a:sym typeface="Lato"/>
            </a:endParaRPr>
          </a:p>
        </p:txBody>
      </p:sp>
      <p:cxnSp>
        <p:nvCxnSpPr>
          <p:cNvPr id="357" name="Google Shape;357;p42"/>
          <p:cNvCxnSpPr/>
          <p:nvPr/>
        </p:nvCxnSpPr>
        <p:spPr>
          <a:xfrm rot="10800000">
            <a:off x="3309460" y="3492209"/>
            <a:ext cx="0" cy="311100"/>
          </a:xfrm>
          <a:prstGeom prst="straightConnector1">
            <a:avLst/>
          </a:prstGeom>
          <a:noFill/>
          <a:ln cap="flat" cmpd="sng" w="9525">
            <a:solidFill>
              <a:schemeClr val="lt1"/>
            </a:solidFill>
            <a:prstDash val="solid"/>
            <a:round/>
            <a:headEnd len="med" w="med" type="none"/>
            <a:tailEnd len="med" w="med" type="none"/>
          </a:ln>
        </p:spPr>
      </p:cxnSp>
      <p:cxnSp>
        <p:nvCxnSpPr>
          <p:cNvPr id="358" name="Google Shape;358;p42"/>
          <p:cNvCxnSpPr/>
          <p:nvPr/>
        </p:nvCxnSpPr>
        <p:spPr>
          <a:xfrm rot="10800000">
            <a:off x="3454600" y="3546700"/>
            <a:ext cx="0" cy="168900"/>
          </a:xfrm>
          <a:prstGeom prst="straightConnector1">
            <a:avLst/>
          </a:prstGeom>
          <a:noFill/>
          <a:ln cap="flat" cmpd="sng" w="9525">
            <a:solidFill>
              <a:schemeClr val="lt1"/>
            </a:solidFill>
            <a:prstDash val="solid"/>
            <a:round/>
            <a:headEnd len="med" w="med" type="none"/>
            <a:tailEnd len="med" w="med" type="none"/>
          </a:ln>
        </p:spPr>
      </p:cxnSp>
      <p:cxnSp>
        <p:nvCxnSpPr>
          <p:cNvPr id="359" name="Google Shape;359;p42"/>
          <p:cNvCxnSpPr/>
          <p:nvPr/>
        </p:nvCxnSpPr>
        <p:spPr>
          <a:xfrm rot="10800000">
            <a:off x="3149800" y="3546700"/>
            <a:ext cx="0" cy="168900"/>
          </a:xfrm>
          <a:prstGeom prst="straightConnector1">
            <a:avLst/>
          </a:prstGeom>
          <a:noFill/>
          <a:ln cap="flat" cmpd="sng" w="9525">
            <a:solidFill>
              <a:schemeClr val="lt1"/>
            </a:solidFill>
            <a:prstDash val="solid"/>
            <a:round/>
            <a:headEnd len="med" w="med" type="none"/>
            <a:tailEnd len="med" w="med" type="none"/>
          </a:ln>
        </p:spPr>
      </p:cxnSp>
      <p:sp>
        <p:nvSpPr>
          <p:cNvPr id="360" name="Google Shape;360;p42"/>
          <p:cNvSpPr txBox="1"/>
          <p:nvPr/>
        </p:nvSpPr>
        <p:spPr>
          <a:xfrm>
            <a:off x="1181200" y="2853825"/>
            <a:ext cx="1185600" cy="5541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200">
                <a:latin typeface="Lato"/>
                <a:ea typeface="Lato"/>
                <a:cs typeface="Lato"/>
                <a:sym typeface="Lato"/>
              </a:rPr>
              <a:t>1.37 </a:t>
            </a:r>
            <a:r>
              <a:rPr lang="en" sz="1200">
                <a:latin typeface="Lato"/>
                <a:ea typeface="Lato"/>
                <a:cs typeface="Lato"/>
                <a:sym typeface="Lato"/>
              </a:rPr>
              <a:t> inch gearbox</a:t>
            </a:r>
            <a:endParaRPr sz="1200">
              <a:latin typeface="Lato"/>
              <a:ea typeface="Lato"/>
              <a:cs typeface="Lato"/>
              <a:sym typeface="Lato"/>
            </a:endParaRPr>
          </a:p>
        </p:txBody>
      </p:sp>
      <p:cxnSp>
        <p:nvCxnSpPr>
          <p:cNvPr id="361" name="Google Shape;361;p42"/>
          <p:cNvCxnSpPr>
            <a:stCxn id="360" idx="3"/>
          </p:cNvCxnSpPr>
          <p:nvPr/>
        </p:nvCxnSpPr>
        <p:spPr>
          <a:xfrm>
            <a:off x="2366800" y="3130875"/>
            <a:ext cx="934200" cy="523200"/>
          </a:xfrm>
          <a:prstGeom prst="curvedConnector3">
            <a:avLst>
              <a:gd fmla="val 83572" name="adj1"/>
            </a:avLst>
          </a:prstGeom>
          <a:noFill/>
          <a:ln cap="flat" cmpd="sng" w="28575">
            <a:solidFill>
              <a:srgbClr val="FF0000"/>
            </a:solidFill>
            <a:prstDash val="solid"/>
            <a:round/>
            <a:headEnd len="med" w="med" type="none"/>
            <a:tailEnd len="med" w="med" type="none"/>
          </a:ln>
        </p:spPr>
      </p:cxnSp>
      <p:cxnSp>
        <p:nvCxnSpPr>
          <p:cNvPr id="362" name="Google Shape;362;p42"/>
          <p:cNvCxnSpPr/>
          <p:nvPr/>
        </p:nvCxnSpPr>
        <p:spPr>
          <a:xfrm flipH="1" rot="10800000">
            <a:off x="3147525" y="1090175"/>
            <a:ext cx="2564100" cy="15300"/>
          </a:xfrm>
          <a:prstGeom prst="straightConnector1">
            <a:avLst/>
          </a:prstGeom>
          <a:noFill/>
          <a:ln cap="flat" cmpd="sng" w="9525">
            <a:solidFill>
              <a:schemeClr val="lt1"/>
            </a:solidFill>
            <a:prstDash val="solid"/>
            <a:round/>
            <a:headEnd len="med" w="med" type="none"/>
            <a:tailEnd len="med" w="med" type="none"/>
          </a:ln>
        </p:spPr>
      </p:cxnSp>
      <p:cxnSp>
        <p:nvCxnSpPr>
          <p:cNvPr id="363" name="Google Shape;363;p42"/>
          <p:cNvCxnSpPr/>
          <p:nvPr/>
        </p:nvCxnSpPr>
        <p:spPr>
          <a:xfrm rot="-5400000">
            <a:off x="3083278" y="1097826"/>
            <a:ext cx="99000" cy="0"/>
          </a:xfrm>
          <a:prstGeom prst="straightConnector1">
            <a:avLst/>
          </a:prstGeom>
          <a:noFill/>
          <a:ln cap="flat" cmpd="sng" w="9525">
            <a:solidFill>
              <a:schemeClr val="lt1"/>
            </a:solidFill>
            <a:prstDash val="solid"/>
            <a:round/>
            <a:headEnd len="med" w="med" type="none"/>
            <a:tailEnd len="med" w="med" type="none"/>
          </a:ln>
        </p:spPr>
      </p:cxnSp>
      <p:cxnSp>
        <p:nvCxnSpPr>
          <p:cNvPr id="364" name="Google Shape;364;p42"/>
          <p:cNvCxnSpPr/>
          <p:nvPr/>
        </p:nvCxnSpPr>
        <p:spPr>
          <a:xfrm rot="-5400000">
            <a:off x="5662128" y="1097826"/>
            <a:ext cx="99000" cy="0"/>
          </a:xfrm>
          <a:prstGeom prst="straightConnector1">
            <a:avLst/>
          </a:prstGeom>
          <a:noFill/>
          <a:ln cap="flat" cmpd="sng" w="9525">
            <a:solidFill>
              <a:schemeClr val="lt1"/>
            </a:solidFill>
            <a:prstDash val="solid"/>
            <a:round/>
            <a:headEnd len="med" w="med" type="none"/>
            <a:tailEnd len="med" w="med" type="none"/>
          </a:ln>
        </p:spPr>
      </p:cxnSp>
      <p:sp>
        <p:nvSpPr>
          <p:cNvPr id="324" name="Google Shape;324;p42"/>
          <p:cNvSpPr txBox="1"/>
          <p:nvPr/>
        </p:nvSpPr>
        <p:spPr>
          <a:xfrm>
            <a:off x="7321000" y="123357"/>
            <a:ext cx="984300" cy="600300"/>
          </a:xfrm>
          <a:prstGeom prst="rect">
            <a:avLst/>
          </a:prstGeom>
          <a:noFill/>
          <a:ln cap="flat" cmpd="sng" w="9525">
            <a:solidFill>
              <a:srgbClr val="333333"/>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900">
                <a:latin typeface="Lato"/>
                <a:ea typeface="Lato"/>
                <a:cs typeface="Lato"/>
                <a:sym typeface="Lato"/>
              </a:rPr>
              <a:t>14  inches Robot Chassis Width</a:t>
            </a:r>
            <a:endParaRPr sz="900">
              <a:latin typeface="Lato"/>
              <a:ea typeface="Lato"/>
              <a:cs typeface="Lato"/>
              <a:sym typeface="Lato"/>
            </a:endParaRPr>
          </a:p>
        </p:txBody>
      </p:sp>
      <p:sp>
        <p:nvSpPr>
          <p:cNvPr id="365" name="Google Shape;365;p42"/>
          <p:cNvSpPr txBox="1"/>
          <p:nvPr/>
        </p:nvSpPr>
        <p:spPr>
          <a:xfrm>
            <a:off x="6336700" y="1212975"/>
            <a:ext cx="984300" cy="600300"/>
          </a:xfrm>
          <a:prstGeom prst="rect">
            <a:avLst/>
          </a:prstGeom>
          <a:noFill/>
          <a:ln cap="flat" cmpd="sng" w="9525">
            <a:solidFill>
              <a:srgbClr val="333333"/>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900">
                <a:latin typeface="Lato"/>
                <a:ea typeface="Lato"/>
                <a:cs typeface="Lato"/>
                <a:sym typeface="Lato"/>
              </a:rPr>
              <a:t>10.5 </a:t>
            </a:r>
            <a:r>
              <a:rPr lang="en" sz="900">
                <a:latin typeface="Lato"/>
                <a:ea typeface="Lato"/>
                <a:cs typeface="Lato"/>
                <a:sym typeface="Lato"/>
              </a:rPr>
              <a:t> inches Container Width</a:t>
            </a:r>
            <a:endParaRPr sz="900">
              <a:latin typeface="Lato"/>
              <a:ea typeface="Lato"/>
              <a:cs typeface="Lato"/>
              <a:sym typeface="Lato"/>
            </a:endParaRPr>
          </a:p>
        </p:txBody>
      </p:sp>
      <p:cxnSp>
        <p:nvCxnSpPr>
          <p:cNvPr id="366" name="Google Shape;366;p42"/>
          <p:cNvCxnSpPr/>
          <p:nvPr/>
        </p:nvCxnSpPr>
        <p:spPr>
          <a:xfrm>
            <a:off x="3761675" y="3362475"/>
            <a:ext cx="1305000" cy="15300"/>
          </a:xfrm>
          <a:prstGeom prst="straightConnector1">
            <a:avLst/>
          </a:prstGeom>
          <a:noFill/>
          <a:ln cap="flat" cmpd="sng" w="9525">
            <a:solidFill>
              <a:schemeClr val="lt1"/>
            </a:solidFill>
            <a:prstDash val="solid"/>
            <a:round/>
            <a:headEnd len="med" w="med" type="none"/>
            <a:tailEnd len="med" w="med" type="none"/>
          </a:ln>
        </p:spPr>
      </p:cxnSp>
      <p:cxnSp>
        <p:nvCxnSpPr>
          <p:cNvPr id="367" name="Google Shape;367;p42"/>
          <p:cNvCxnSpPr/>
          <p:nvPr/>
        </p:nvCxnSpPr>
        <p:spPr>
          <a:xfrm rot="-5400000">
            <a:off x="5385815" y="3130875"/>
            <a:ext cx="99000" cy="0"/>
          </a:xfrm>
          <a:prstGeom prst="straightConnector1">
            <a:avLst/>
          </a:prstGeom>
          <a:noFill/>
          <a:ln cap="flat" cmpd="sng" w="9525">
            <a:solidFill>
              <a:schemeClr val="lt1"/>
            </a:solidFill>
            <a:prstDash val="solid"/>
            <a:round/>
            <a:headEnd len="med" w="med" type="none"/>
            <a:tailEnd len="med" w="med" type="none"/>
          </a:ln>
        </p:spPr>
      </p:cxnSp>
      <p:cxnSp>
        <p:nvCxnSpPr>
          <p:cNvPr id="368" name="Google Shape;368;p42"/>
          <p:cNvCxnSpPr/>
          <p:nvPr/>
        </p:nvCxnSpPr>
        <p:spPr>
          <a:xfrm rot="-5400000">
            <a:off x="3328890" y="3130875"/>
            <a:ext cx="99000" cy="0"/>
          </a:xfrm>
          <a:prstGeom prst="straightConnector1">
            <a:avLst/>
          </a:prstGeom>
          <a:noFill/>
          <a:ln cap="flat" cmpd="sng" w="9525">
            <a:solidFill>
              <a:schemeClr val="lt1"/>
            </a:solidFill>
            <a:prstDash val="solid"/>
            <a:round/>
            <a:headEnd len="med" w="med" type="none"/>
            <a:tailEnd len="med" w="med" type="none"/>
          </a:ln>
        </p:spPr>
      </p:cxnSp>
      <p:cxnSp>
        <p:nvCxnSpPr>
          <p:cNvPr id="369" name="Google Shape;369;p42"/>
          <p:cNvCxnSpPr>
            <a:stCxn id="365" idx="1"/>
          </p:cNvCxnSpPr>
          <p:nvPr/>
        </p:nvCxnSpPr>
        <p:spPr>
          <a:xfrm flipH="1">
            <a:off x="4452700" y="1513125"/>
            <a:ext cx="1884000" cy="1603800"/>
          </a:xfrm>
          <a:prstGeom prst="curvedConnector3">
            <a:avLst>
              <a:gd fmla="val 50000" name="adj1"/>
            </a:avLst>
          </a:prstGeom>
          <a:noFill/>
          <a:ln cap="flat" cmpd="sng" w="9525">
            <a:solidFill>
              <a:srgbClr val="FFFFFF"/>
            </a:solidFill>
            <a:prstDash val="solid"/>
            <a:round/>
            <a:headEnd len="med" w="med" type="none"/>
            <a:tailEnd len="med" w="med" type="none"/>
          </a:ln>
        </p:spPr>
      </p:cxnSp>
      <p:cxnSp>
        <p:nvCxnSpPr>
          <p:cNvPr id="370" name="Google Shape;370;p42"/>
          <p:cNvCxnSpPr/>
          <p:nvPr/>
        </p:nvCxnSpPr>
        <p:spPr>
          <a:xfrm flipH="1">
            <a:off x="5169100" y="996550"/>
            <a:ext cx="1157400" cy="57900"/>
          </a:xfrm>
          <a:prstGeom prst="straightConnector1">
            <a:avLst/>
          </a:prstGeom>
          <a:noFill/>
          <a:ln cap="flat" cmpd="sng" w="9525">
            <a:solidFill>
              <a:srgbClr val="FFFFFF"/>
            </a:solidFill>
            <a:prstDash val="solid"/>
            <a:round/>
            <a:headEnd len="med" w="med" type="none"/>
            <a:tailEnd len="med" w="med" type="triangle"/>
          </a:ln>
        </p:spPr>
      </p:cxn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p43"/>
          <p:cNvSpPr txBox="1"/>
          <p:nvPr>
            <p:ph idx="4294967295" type="title"/>
          </p:nvPr>
        </p:nvSpPr>
        <p:spPr>
          <a:xfrm>
            <a:off x="222775" y="1233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Design and Mechanical Specifications</a:t>
            </a:r>
            <a:r>
              <a:rPr lang="en"/>
              <a:t> - Side</a:t>
            </a:r>
            <a:endParaRPr/>
          </a:p>
        </p:txBody>
      </p:sp>
      <p:pic>
        <p:nvPicPr>
          <p:cNvPr id="376" name="Google Shape;376;p43"/>
          <p:cNvPicPr preferRelativeResize="0"/>
          <p:nvPr/>
        </p:nvPicPr>
        <p:blipFill>
          <a:blip r:embed="rId3">
            <a:alphaModFix/>
          </a:blip>
          <a:stretch>
            <a:fillRect/>
          </a:stretch>
        </p:blipFill>
        <p:spPr>
          <a:xfrm>
            <a:off x="2194000" y="998801"/>
            <a:ext cx="4343275" cy="3786050"/>
          </a:xfrm>
          <a:prstGeom prst="rect">
            <a:avLst/>
          </a:prstGeom>
          <a:noFill/>
          <a:ln>
            <a:noFill/>
          </a:ln>
        </p:spPr>
      </p:pic>
      <p:cxnSp>
        <p:nvCxnSpPr>
          <p:cNvPr id="377" name="Google Shape;377;p43"/>
          <p:cNvCxnSpPr/>
          <p:nvPr/>
        </p:nvCxnSpPr>
        <p:spPr>
          <a:xfrm rot="10800000">
            <a:off x="3216738" y="3126984"/>
            <a:ext cx="0" cy="1316700"/>
          </a:xfrm>
          <a:prstGeom prst="straightConnector1">
            <a:avLst/>
          </a:prstGeom>
          <a:noFill/>
          <a:ln cap="flat" cmpd="sng" w="9525">
            <a:solidFill>
              <a:schemeClr val="lt1"/>
            </a:solidFill>
            <a:prstDash val="solid"/>
            <a:round/>
            <a:headEnd len="med" w="med" type="none"/>
            <a:tailEnd len="med" w="med" type="none"/>
          </a:ln>
        </p:spPr>
      </p:cxnSp>
      <p:cxnSp>
        <p:nvCxnSpPr>
          <p:cNvPr id="378" name="Google Shape;378;p43"/>
          <p:cNvCxnSpPr/>
          <p:nvPr/>
        </p:nvCxnSpPr>
        <p:spPr>
          <a:xfrm rot="-5400000">
            <a:off x="2508890" y="3785326"/>
            <a:ext cx="99000" cy="0"/>
          </a:xfrm>
          <a:prstGeom prst="straightConnector1">
            <a:avLst/>
          </a:prstGeom>
          <a:noFill/>
          <a:ln cap="flat" cmpd="sng" w="9525">
            <a:solidFill>
              <a:schemeClr val="lt1"/>
            </a:solidFill>
            <a:prstDash val="solid"/>
            <a:round/>
            <a:headEnd len="med" w="med" type="none"/>
            <a:tailEnd len="med" w="med" type="none"/>
          </a:ln>
        </p:spPr>
      </p:cxnSp>
      <p:cxnSp>
        <p:nvCxnSpPr>
          <p:cNvPr id="379" name="Google Shape;379;p43"/>
          <p:cNvCxnSpPr/>
          <p:nvPr/>
        </p:nvCxnSpPr>
        <p:spPr>
          <a:xfrm rot="-5400000">
            <a:off x="3823315" y="3785326"/>
            <a:ext cx="99000" cy="0"/>
          </a:xfrm>
          <a:prstGeom prst="straightConnector1">
            <a:avLst/>
          </a:prstGeom>
          <a:noFill/>
          <a:ln cap="flat" cmpd="sng" w="9525">
            <a:solidFill>
              <a:schemeClr val="lt1"/>
            </a:solidFill>
            <a:prstDash val="solid"/>
            <a:round/>
            <a:headEnd len="med" w="med" type="none"/>
            <a:tailEnd len="med" w="med" type="none"/>
          </a:ln>
        </p:spPr>
      </p:cxnSp>
      <p:sp>
        <p:nvSpPr>
          <p:cNvPr id="380" name="Google Shape;380;p43"/>
          <p:cNvSpPr txBox="1"/>
          <p:nvPr/>
        </p:nvSpPr>
        <p:spPr>
          <a:xfrm>
            <a:off x="2634600" y="3911100"/>
            <a:ext cx="1231200" cy="492600"/>
          </a:xfrm>
          <a:prstGeom prst="rect">
            <a:avLst/>
          </a:prstGeom>
          <a:no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rgbClr val="FFFFFF"/>
                </a:solidFill>
                <a:latin typeface="Lato"/>
                <a:ea typeface="Lato"/>
                <a:cs typeface="Lato"/>
                <a:sym typeface="Lato"/>
              </a:rPr>
              <a:t>6 inch diameter wheels</a:t>
            </a:r>
            <a:endParaRPr sz="1000">
              <a:solidFill>
                <a:srgbClr val="FFFFFF"/>
              </a:solidFill>
              <a:latin typeface="Lato"/>
              <a:ea typeface="Lato"/>
              <a:cs typeface="Lato"/>
              <a:sym typeface="Lato"/>
            </a:endParaRPr>
          </a:p>
        </p:txBody>
      </p:sp>
      <p:cxnSp>
        <p:nvCxnSpPr>
          <p:cNvPr id="381" name="Google Shape;381;p43"/>
          <p:cNvCxnSpPr/>
          <p:nvPr/>
        </p:nvCxnSpPr>
        <p:spPr>
          <a:xfrm flipH="1" rot="10800000">
            <a:off x="3396588" y="3162834"/>
            <a:ext cx="2146200" cy="12900"/>
          </a:xfrm>
          <a:prstGeom prst="straightConnector1">
            <a:avLst/>
          </a:prstGeom>
          <a:noFill/>
          <a:ln cap="flat" cmpd="sng" w="9525">
            <a:solidFill>
              <a:schemeClr val="lt1"/>
            </a:solidFill>
            <a:prstDash val="solid"/>
            <a:round/>
            <a:headEnd len="med" w="med" type="none"/>
            <a:tailEnd len="med" w="med" type="none"/>
          </a:ln>
        </p:spPr>
      </p:cxnSp>
      <p:cxnSp>
        <p:nvCxnSpPr>
          <p:cNvPr id="382" name="Google Shape;382;p43"/>
          <p:cNvCxnSpPr/>
          <p:nvPr/>
        </p:nvCxnSpPr>
        <p:spPr>
          <a:xfrm rot="-5400000">
            <a:off x="3347090" y="3169276"/>
            <a:ext cx="99000" cy="0"/>
          </a:xfrm>
          <a:prstGeom prst="straightConnector1">
            <a:avLst/>
          </a:prstGeom>
          <a:noFill/>
          <a:ln cap="flat" cmpd="sng" w="9525">
            <a:solidFill>
              <a:schemeClr val="lt1"/>
            </a:solidFill>
            <a:prstDash val="solid"/>
            <a:round/>
            <a:headEnd len="med" w="med" type="none"/>
            <a:tailEnd len="med" w="med" type="none"/>
          </a:ln>
        </p:spPr>
      </p:cxnSp>
      <p:cxnSp>
        <p:nvCxnSpPr>
          <p:cNvPr id="383" name="Google Shape;383;p43"/>
          <p:cNvCxnSpPr/>
          <p:nvPr/>
        </p:nvCxnSpPr>
        <p:spPr>
          <a:xfrm rot="-5400000">
            <a:off x="5493290" y="3169276"/>
            <a:ext cx="99000" cy="0"/>
          </a:xfrm>
          <a:prstGeom prst="straightConnector1">
            <a:avLst/>
          </a:prstGeom>
          <a:noFill/>
          <a:ln cap="flat" cmpd="sng" w="9525">
            <a:solidFill>
              <a:schemeClr val="lt1"/>
            </a:solidFill>
            <a:prstDash val="solid"/>
            <a:round/>
            <a:headEnd len="med" w="med" type="none"/>
            <a:tailEnd len="med" w="med" type="none"/>
          </a:ln>
        </p:spPr>
      </p:cxnSp>
      <p:sp>
        <p:nvSpPr>
          <p:cNvPr id="384" name="Google Shape;384;p43"/>
          <p:cNvSpPr txBox="1"/>
          <p:nvPr/>
        </p:nvSpPr>
        <p:spPr>
          <a:xfrm>
            <a:off x="3872813" y="3292713"/>
            <a:ext cx="1231200" cy="492600"/>
          </a:xfrm>
          <a:prstGeom prst="rect">
            <a:avLst/>
          </a:prstGeom>
          <a:no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rgbClr val="FFFFFF"/>
                </a:solidFill>
                <a:latin typeface="Lato"/>
                <a:ea typeface="Lato"/>
                <a:cs typeface="Lato"/>
                <a:sym typeface="Lato"/>
              </a:rPr>
              <a:t>12 </a:t>
            </a:r>
            <a:r>
              <a:rPr lang="en" sz="1000">
                <a:solidFill>
                  <a:srgbClr val="FFFFFF"/>
                </a:solidFill>
                <a:latin typeface="Lato"/>
                <a:ea typeface="Lato"/>
                <a:cs typeface="Lato"/>
                <a:sym typeface="Lato"/>
              </a:rPr>
              <a:t> inch Hopper Length</a:t>
            </a:r>
            <a:endParaRPr sz="1000">
              <a:solidFill>
                <a:srgbClr val="FFFFFF"/>
              </a:solidFill>
              <a:latin typeface="Lato"/>
              <a:ea typeface="Lato"/>
              <a:cs typeface="Lato"/>
              <a:sym typeface="Lato"/>
            </a:endParaRPr>
          </a:p>
        </p:txBody>
      </p:sp>
      <p:cxnSp>
        <p:nvCxnSpPr>
          <p:cNvPr id="385" name="Google Shape;385;p43"/>
          <p:cNvCxnSpPr/>
          <p:nvPr/>
        </p:nvCxnSpPr>
        <p:spPr>
          <a:xfrm flipH="1" rot="10800000">
            <a:off x="3105900" y="1096800"/>
            <a:ext cx="2631900" cy="6900"/>
          </a:xfrm>
          <a:prstGeom prst="straightConnector1">
            <a:avLst/>
          </a:prstGeom>
          <a:noFill/>
          <a:ln cap="flat" cmpd="sng" w="9525">
            <a:solidFill>
              <a:schemeClr val="lt1"/>
            </a:solidFill>
            <a:prstDash val="solid"/>
            <a:round/>
            <a:headEnd len="med" w="med" type="none"/>
            <a:tailEnd len="med" w="med" type="none"/>
          </a:ln>
        </p:spPr>
      </p:cxnSp>
      <p:cxnSp>
        <p:nvCxnSpPr>
          <p:cNvPr id="386" name="Google Shape;386;p43"/>
          <p:cNvCxnSpPr/>
          <p:nvPr/>
        </p:nvCxnSpPr>
        <p:spPr>
          <a:xfrm rot="-5400000">
            <a:off x="5700665" y="1097726"/>
            <a:ext cx="99000" cy="0"/>
          </a:xfrm>
          <a:prstGeom prst="straightConnector1">
            <a:avLst/>
          </a:prstGeom>
          <a:noFill/>
          <a:ln cap="flat" cmpd="sng" w="9525">
            <a:solidFill>
              <a:schemeClr val="lt1"/>
            </a:solidFill>
            <a:prstDash val="solid"/>
            <a:round/>
            <a:headEnd len="med" w="med" type="none"/>
            <a:tailEnd len="med" w="med" type="none"/>
          </a:ln>
        </p:spPr>
      </p:cxnSp>
      <p:cxnSp>
        <p:nvCxnSpPr>
          <p:cNvPr id="387" name="Google Shape;387;p43"/>
          <p:cNvCxnSpPr/>
          <p:nvPr/>
        </p:nvCxnSpPr>
        <p:spPr>
          <a:xfrm rot="-5400000">
            <a:off x="3063515" y="1104801"/>
            <a:ext cx="99000" cy="0"/>
          </a:xfrm>
          <a:prstGeom prst="straightConnector1">
            <a:avLst/>
          </a:prstGeom>
          <a:noFill/>
          <a:ln cap="flat" cmpd="sng" w="9525">
            <a:solidFill>
              <a:schemeClr val="lt1"/>
            </a:solidFill>
            <a:prstDash val="solid"/>
            <a:round/>
            <a:headEnd len="med" w="med" type="none"/>
            <a:tailEnd len="med" w="med" type="none"/>
          </a:ln>
        </p:spPr>
      </p:cxnSp>
      <p:sp>
        <p:nvSpPr>
          <p:cNvPr id="388" name="Google Shape;388;p43"/>
          <p:cNvSpPr txBox="1"/>
          <p:nvPr/>
        </p:nvSpPr>
        <p:spPr>
          <a:xfrm>
            <a:off x="6883338" y="604188"/>
            <a:ext cx="1231200" cy="4926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Lato"/>
                <a:ea typeface="Lato"/>
                <a:cs typeface="Lato"/>
                <a:sym typeface="Lato"/>
              </a:rPr>
              <a:t>14  inch Chassis Length</a:t>
            </a:r>
            <a:endParaRPr sz="1000">
              <a:latin typeface="Lato"/>
              <a:ea typeface="Lato"/>
              <a:cs typeface="Lato"/>
              <a:sym typeface="Lato"/>
            </a:endParaRPr>
          </a:p>
        </p:txBody>
      </p:sp>
      <p:cxnSp>
        <p:nvCxnSpPr>
          <p:cNvPr id="389" name="Google Shape;389;p43"/>
          <p:cNvCxnSpPr>
            <a:stCxn id="388" idx="1"/>
          </p:cNvCxnSpPr>
          <p:nvPr/>
        </p:nvCxnSpPr>
        <p:spPr>
          <a:xfrm flipH="1">
            <a:off x="4738338" y="850488"/>
            <a:ext cx="2145000" cy="197400"/>
          </a:xfrm>
          <a:prstGeom prst="straightConnector1">
            <a:avLst/>
          </a:prstGeom>
          <a:noFill/>
          <a:ln cap="flat" cmpd="sng" w="9525">
            <a:solidFill>
              <a:schemeClr val="accent3"/>
            </a:solidFill>
            <a:prstDash val="solid"/>
            <a:round/>
            <a:headEnd len="med" w="med" type="none"/>
            <a:tailEnd len="med" w="med" type="triangle"/>
          </a:ln>
        </p:spPr>
      </p:cxnSp>
      <p:cxnSp>
        <p:nvCxnSpPr>
          <p:cNvPr id="390" name="Google Shape;390;p43"/>
          <p:cNvCxnSpPr/>
          <p:nvPr/>
        </p:nvCxnSpPr>
        <p:spPr>
          <a:xfrm rot="10800000">
            <a:off x="2924214" y="2312408"/>
            <a:ext cx="0" cy="131100"/>
          </a:xfrm>
          <a:prstGeom prst="straightConnector1">
            <a:avLst/>
          </a:prstGeom>
          <a:noFill/>
          <a:ln cap="flat" cmpd="sng" w="9525">
            <a:solidFill>
              <a:schemeClr val="lt1"/>
            </a:solidFill>
            <a:prstDash val="solid"/>
            <a:round/>
            <a:headEnd len="med" w="med" type="none"/>
            <a:tailEnd len="med" w="med" type="none"/>
          </a:ln>
        </p:spPr>
      </p:cxnSp>
      <p:cxnSp>
        <p:nvCxnSpPr>
          <p:cNvPr id="391" name="Google Shape;391;p43"/>
          <p:cNvCxnSpPr/>
          <p:nvPr/>
        </p:nvCxnSpPr>
        <p:spPr>
          <a:xfrm rot="-5400000">
            <a:off x="2809165" y="2377950"/>
            <a:ext cx="99000" cy="0"/>
          </a:xfrm>
          <a:prstGeom prst="straightConnector1">
            <a:avLst/>
          </a:prstGeom>
          <a:noFill/>
          <a:ln cap="flat" cmpd="sng" w="9525">
            <a:solidFill>
              <a:schemeClr val="lt1"/>
            </a:solidFill>
            <a:prstDash val="solid"/>
            <a:round/>
            <a:headEnd len="med" w="med" type="none"/>
            <a:tailEnd len="med" w="med" type="none"/>
          </a:ln>
        </p:spPr>
      </p:cxnSp>
      <p:cxnSp>
        <p:nvCxnSpPr>
          <p:cNvPr id="392" name="Google Shape;392;p43"/>
          <p:cNvCxnSpPr/>
          <p:nvPr/>
        </p:nvCxnSpPr>
        <p:spPr>
          <a:xfrm rot="-5400000">
            <a:off x="2939913" y="2377950"/>
            <a:ext cx="99000" cy="0"/>
          </a:xfrm>
          <a:prstGeom prst="straightConnector1">
            <a:avLst/>
          </a:prstGeom>
          <a:noFill/>
          <a:ln cap="flat" cmpd="sng" w="9525">
            <a:solidFill>
              <a:schemeClr val="lt1"/>
            </a:solidFill>
            <a:prstDash val="solid"/>
            <a:round/>
            <a:headEnd len="med" w="med" type="none"/>
            <a:tailEnd len="med" w="med" type="none"/>
          </a:ln>
        </p:spPr>
      </p:cxnSp>
      <p:sp>
        <p:nvSpPr>
          <p:cNvPr id="393" name="Google Shape;393;p43"/>
          <p:cNvSpPr txBox="1"/>
          <p:nvPr/>
        </p:nvSpPr>
        <p:spPr>
          <a:xfrm>
            <a:off x="1006025" y="2118800"/>
            <a:ext cx="1044900" cy="492600"/>
          </a:xfrm>
          <a:prstGeom prst="rect">
            <a:avLst/>
          </a:prstGeom>
          <a:noFill/>
          <a:ln cap="flat" cmpd="sng" w="9525">
            <a:solidFill>
              <a:srgbClr val="333333"/>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Lato"/>
                <a:ea typeface="Lato"/>
                <a:cs typeface="Lato"/>
                <a:sym typeface="Lato"/>
              </a:rPr>
              <a:t>0.4</a:t>
            </a:r>
            <a:r>
              <a:rPr lang="en" sz="1000">
                <a:latin typeface="Lato"/>
                <a:ea typeface="Lato"/>
                <a:cs typeface="Lato"/>
                <a:sym typeface="Lato"/>
              </a:rPr>
              <a:t> inch diameter rod</a:t>
            </a:r>
            <a:endParaRPr sz="1000">
              <a:latin typeface="Lato"/>
              <a:ea typeface="Lato"/>
              <a:cs typeface="Lato"/>
              <a:sym typeface="Lato"/>
            </a:endParaRPr>
          </a:p>
        </p:txBody>
      </p:sp>
      <p:cxnSp>
        <p:nvCxnSpPr>
          <p:cNvPr id="394" name="Google Shape;394;p43"/>
          <p:cNvCxnSpPr/>
          <p:nvPr/>
        </p:nvCxnSpPr>
        <p:spPr>
          <a:xfrm rot="10800000">
            <a:off x="5740194" y="3885133"/>
            <a:ext cx="0" cy="632400"/>
          </a:xfrm>
          <a:prstGeom prst="straightConnector1">
            <a:avLst/>
          </a:prstGeom>
          <a:noFill/>
          <a:ln cap="flat" cmpd="sng" w="9525">
            <a:solidFill>
              <a:schemeClr val="lt1"/>
            </a:solidFill>
            <a:prstDash val="solid"/>
            <a:round/>
            <a:headEnd len="med" w="med" type="none"/>
            <a:tailEnd len="med" w="med" type="none"/>
          </a:ln>
        </p:spPr>
      </p:cxnSp>
      <p:cxnSp>
        <p:nvCxnSpPr>
          <p:cNvPr id="395" name="Google Shape;395;p43"/>
          <p:cNvCxnSpPr/>
          <p:nvPr/>
        </p:nvCxnSpPr>
        <p:spPr>
          <a:xfrm rot="-5400000">
            <a:off x="5374495" y="4201325"/>
            <a:ext cx="99000" cy="0"/>
          </a:xfrm>
          <a:prstGeom prst="straightConnector1">
            <a:avLst/>
          </a:prstGeom>
          <a:noFill/>
          <a:ln cap="flat" cmpd="sng" w="9525">
            <a:solidFill>
              <a:schemeClr val="lt1"/>
            </a:solidFill>
            <a:prstDash val="solid"/>
            <a:round/>
            <a:headEnd len="med" w="med" type="none"/>
            <a:tailEnd len="med" w="med" type="none"/>
          </a:ln>
        </p:spPr>
      </p:cxnSp>
      <p:cxnSp>
        <p:nvCxnSpPr>
          <p:cNvPr id="396" name="Google Shape;396;p43"/>
          <p:cNvCxnSpPr/>
          <p:nvPr/>
        </p:nvCxnSpPr>
        <p:spPr>
          <a:xfrm rot="-5400000">
            <a:off x="6005877" y="4201325"/>
            <a:ext cx="99000" cy="0"/>
          </a:xfrm>
          <a:prstGeom prst="straightConnector1">
            <a:avLst/>
          </a:prstGeom>
          <a:noFill/>
          <a:ln cap="flat" cmpd="sng" w="9525">
            <a:solidFill>
              <a:schemeClr val="lt1"/>
            </a:solidFill>
            <a:prstDash val="solid"/>
            <a:round/>
            <a:headEnd len="med" w="med" type="none"/>
            <a:tailEnd len="med" w="med" type="none"/>
          </a:ln>
        </p:spPr>
      </p:cxnSp>
      <p:sp>
        <p:nvSpPr>
          <p:cNvPr id="397" name="Google Shape;397;p43"/>
          <p:cNvSpPr txBox="1"/>
          <p:nvPr/>
        </p:nvSpPr>
        <p:spPr>
          <a:xfrm>
            <a:off x="6638200" y="3878075"/>
            <a:ext cx="903600" cy="6465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rgbClr val="333333"/>
                </a:solidFill>
                <a:latin typeface="Lato"/>
                <a:ea typeface="Lato"/>
                <a:cs typeface="Lato"/>
                <a:sym typeface="Lato"/>
              </a:rPr>
              <a:t>3</a:t>
            </a:r>
            <a:r>
              <a:rPr lang="en" sz="1000">
                <a:solidFill>
                  <a:srgbClr val="333333"/>
                </a:solidFill>
                <a:latin typeface="Lato"/>
                <a:ea typeface="Lato"/>
                <a:cs typeface="Lato"/>
                <a:sym typeface="Lato"/>
              </a:rPr>
              <a:t> inch diameter wheels</a:t>
            </a:r>
            <a:endParaRPr sz="1000">
              <a:solidFill>
                <a:srgbClr val="333333"/>
              </a:solidFill>
              <a:latin typeface="Lato"/>
              <a:ea typeface="Lato"/>
              <a:cs typeface="Lato"/>
              <a:sym typeface="Lato"/>
            </a:endParaRPr>
          </a:p>
        </p:txBody>
      </p:sp>
      <p:cxnSp>
        <p:nvCxnSpPr>
          <p:cNvPr id="398" name="Google Shape;398;p43"/>
          <p:cNvCxnSpPr/>
          <p:nvPr/>
        </p:nvCxnSpPr>
        <p:spPr>
          <a:xfrm flipH="1">
            <a:off x="6191550" y="3973350"/>
            <a:ext cx="405000" cy="167100"/>
          </a:xfrm>
          <a:prstGeom prst="straightConnector1">
            <a:avLst/>
          </a:prstGeom>
          <a:noFill/>
          <a:ln cap="flat" cmpd="sng" w="9525">
            <a:solidFill>
              <a:srgbClr val="9FC5E8"/>
            </a:solidFill>
            <a:prstDash val="solid"/>
            <a:round/>
            <a:headEnd len="med" w="med" type="none"/>
            <a:tailEnd len="med" w="med" type="triangle"/>
          </a:ln>
        </p:spPr>
      </p:cxnSp>
      <p:cxnSp>
        <p:nvCxnSpPr>
          <p:cNvPr id="399" name="Google Shape;399;p43"/>
          <p:cNvCxnSpPr>
            <a:endCxn id="393" idx="3"/>
          </p:cNvCxnSpPr>
          <p:nvPr/>
        </p:nvCxnSpPr>
        <p:spPr>
          <a:xfrm flipH="1">
            <a:off x="2050925" y="2353400"/>
            <a:ext cx="720000" cy="11700"/>
          </a:xfrm>
          <a:prstGeom prst="straightConnector1">
            <a:avLst/>
          </a:prstGeom>
          <a:noFill/>
          <a:ln cap="flat" cmpd="sng" w="9525">
            <a:solidFill>
              <a:srgbClr val="9FC5E8"/>
            </a:solidFill>
            <a:prstDash val="solid"/>
            <a:round/>
            <a:headEnd len="med" w="med" type="none"/>
            <a:tailEnd len="med" w="med" type="triangle"/>
          </a:ln>
        </p:spPr>
      </p:cxn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p44"/>
          <p:cNvSpPr txBox="1"/>
          <p:nvPr>
            <p:ph idx="4294967295" type="title"/>
          </p:nvPr>
        </p:nvSpPr>
        <p:spPr>
          <a:xfrm>
            <a:off x="237300" y="199550"/>
            <a:ext cx="88719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1800"/>
              <a:t>Design and Mechanical Specifications</a:t>
            </a:r>
            <a:r>
              <a:rPr lang="en" sz="1800"/>
              <a:t> - Inside of Container (Cross Section)</a:t>
            </a:r>
            <a:endParaRPr sz="1800"/>
          </a:p>
        </p:txBody>
      </p:sp>
      <p:sp>
        <p:nvSpPr>
          <p:cNvPr id="405" name="Google Shape;405;p44"/>
          <p:cNvSpPr/>
          <p:nvPr/>
        </p:nvSpPr>
        <p:spPr>
          <a:xfrm>
            <a:off x="1148800" y="983425"/>
            <a:ext cx="5574900" cy="27705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6" name="Google Shape;406;p44"/>
          <p:cNvCxnSpPr/>
          <p:nvPr/>
        </p:nvCxnSpPr>
        <p:spPr>
          <a:xfrm flipH="1" rot="10800000">
            <a:off x="2050397" y="2042319"/>
            <a:ext cx="4689900" cy="1703100"/>
          </a:xfrm>
          <a:prstGeom prst="straightConnector1">
            <a:avLst/>
          </a:prstGeom>
          <a:noFill/>
          <a:ln cap="flat" cmpd="sng" w="9525">
            <a:solidFill>
              <a:schemeClr val="dk2"/>
            </a:solidFill>
            <a:prstDash val="solid"/>
            <a:round/>
            <a:headEnd len="med" w="med" type="none"/>
            <a:tailEnd len="med" w="med" type="none"/>
          </a:ln>
        </p:spPr>
      </p:cxnSp>
      <p:sp>
        <p:nvSpPr>
          <p:cNvPr id="407" name="Google Shape;407;p44"/>
          <p:cNvSpPr txBox="1"/>
          <p:nvPr/>
        </p:nvSpPr>
        <p:spPr>
          <a:xfrm>
            <a:off x="3109415" y="1428861"/>
            <a:ext cx="1332000" cy="3693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200">
                <a:latin typeface="Lato"/>
                <a:ea typeface="Lato"/>
                <a:cs typeface="Lato"/>
                <a:sym typeface="Lato"/>
              </a:rPr>
              <a:t>USED AREA</a:t>
            </a:r>
            <a:endParaRPr sz="1200">
              <a:latin typeface="Lato"/>
              <a:ea typeface="Lato"/>
              <a:cs typeface="Lato"/>
              <a:sym typeface="Lato"/>
            </a:endParaRPr>
          </a:p>
        </p:txBody>
      </p:sp>
      <p:cxnSp>
        <p:nvCxnSpPr>
          <p:cNvPr id="408" name="Google Shape;408;p44"/>
          <p:cNvCxnSpPr/>
          <p:nvPr/>
        </p:nvCxnSpPr>
        <p:spPr>
          <a:xfrm flipH="1" rot="10800000">
            <a:off x="1148800" y="3960650"/>
            <a:ext cx="5548500" cy="8100"/>
          </a:xfrm>
          <a:prstGeom prst="straightConnector1">
            <a:avLst/>
          </a:prstGeom>
          <a:noFill/>
          <a:ln cap="flat" cmpd="sng" w="9525">
            <a:solidFill>
              <a:srgbClr val="000000"/>
            </a:solidFill>
            <a:prstDash val="solid"/>
            <a:round/>
            <a:headEnd len="med" w="med" type="none"/>
            <a:tailEnd len="med" w="med" type="none"/>
          </a:ln>
        </p:spPr>
      </p:cxnSp>
      <p:cxnSp>
        <p:nvCxnSpPr>
          <p:cNvPr id="409" name="Google Shape;409;p44"/>
          <p:cNvCxnSpPr/>
          <p:nvPr/>
        </p:nvCxnSpPr>
        <p:spPr>
          <a:xfrm rot="-5400000">
            <a:off x="6665852" y="3961737"/>
            <a:ext cx="115800" cy="0"/>
          </a:xfrm>
          <a:prstGeom prst="straightConnector1">
            <a:avLst/>
          </a:prstGeom>
          <a:noFill/>
          <a:ln cap="flat" cmpd="sng" w="9525">
            <a:solidFill>
              <a:srgbClr val="000000"/>
            </a:solidFill>
            <a:prstDash val="solid"/>
            <a:round/>
            <a:headEnd len="med" w="med" type="none"/>
            <a:tailEnd len="med" w="med" type="none"/>
          </a:ln>
        </p:spPr>
      </p:cxnSp>
      <p:cxnSp>
        <p:nvCxnSpPr>
          <p:cNvPr id="410" name="Google Shape;410;p44"/>
          <p:cNvCxnSpPr/>
          <p:nvPr/>
        </p:nvCxnSpPr>
        <p:spPr>
          <a:xfrm rot="-5400000">
            <a:off x="1109416" y="3970008"/>
            <a:ext cx="115800" cy="0"/>
          </a:xfrm>
          <a:prstGeom prst="straightConnector1">
            <a:avLst/>
          </a:prstGeom>
          <a:noFill/>
          <a:ln cap="flat" cmpd="sng" w="9525">
            <a:solidFill>
              <a:srgbClr val="000000"/>
            </a:solidFill>
            <a:prstDash val="solid"/>
            <a:round/>
            <a:headEnd len="med" w="med" type="none"/>
            <a:tailEnd len="med" w="med" type="none"/>
          </a:ln>
        </p:spPr>
      </p:cxnSp>
      <p:sp>
        <p:nvSpPr>
          <p:cNvPr id="411" name="Google Shape;411;p44"/>
          <p:cNvSpPr txBox="1"/>
          <p:nvPr/>
        </p:nvSpPr>
        <p:spPr>
          <a:xfrm>
            <a:off x="3500077" y="4082068"/>
            <a:ext cx="1965900" cy="3693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200">
                <a:latin typeface="Lato"/>
                <a:ea typeface="Lato"/>
                <a:cs typeface="Lato"/>
                <a:sym typeface="Lato"/>
              </a:rPr>
              <a:t>12 inches length</a:t>
            </a:r>
            <a:endParaRPr sz="1200">
              <a:latin typeface="Lato"/>
              <a:ea typeface="Lato"/>
              <a:cs typeface="Lato"/>
              <a:sym typeface="Lato"/>
            </a:endParaRPr>
          </a:p>
        </p:txBody>
      </p:sp>
      <p:cxnSp>
        <p:nvCxnSpPr>
          <p:cNvPr id="412" name="Google Shape;412;p44"/>
          <p:cNvCxnSpPr/>
          <p:nvPr/>
        </p:nvCxnSpPr>
        <p:spPr>
          <a:xfrm>
            <a:off x="7120961" y="1028582"/>
            <a:ext cx="12600" cy="2674500"/>
          </a:xfrm>
          <a:prstGeom prst="straightConnector1">
            <a:avLst/>
          </a:prstGeom>
          <a:noFill/>
          <a:ln cap="flat" cmpd="sng" w="9525">
            <a:solidFill>
              <a:srgbClr val="000000"/>
            </a:solidFill>
            <a:prstDash val="solid"/>
            <a:round/>
            <a:headEnd len="med" w="med" type="none"/>
            <a:tailEnd len="med" w="med" type="none"/>
          </a:ln>
        </p:spPr>
      </p:cxnSp>
      <p:cxnSp>
        <p:nvCxnSpPr>
          <p:cNvPr id="413" name="Google Shape;413;p44"/>
          <p:cNvCxnSpPr/>
          <p:nvPr/>
        </p:nvCxnSpPr>
        <p:spPr>
          <a:xfrm>
            <a:off x="7074488" y="3721335"/>
            <a:ext cx="115800" cy="0"/>
          </a:xfrm>
          <a:prstGeom prst="straightConnector1">
            <a:avLst/>
          </a:prstGeom>
          <a:noFill/>
          <a:ln cap="flat" cmpd="sng" w="9525">
            <a:solidFill>
              <a:srgbClr val="000000"/>
            </a:solidFill>
            <a:prstDash val="solid"/>
            <a:round/>
            <a:headEnd len="med" w="med" type="none"/>
            <a:tailEnd len="med" w="med" type="none"/>
          </a:ln>
        </p:spPr>
      </p:cxnSp>
      <p:cxnSp>
        <p:nvCxnSpPr>
          <p:cNvPr id="414" name="Google Shape;414;p44"/>
          <p:cNvCxnSpPr/>
          <p:nvPr/>
        </p:nvCxnSpPr>
        <p:spPr>
          <a:xfrm>
            <a:off x="7069403" y="1010203"/>
            <a:ext cx="115800" cy="0"/>
          </a:xfrm>
          <a:prstGeom prst="straightConnector1">
            <a:avLst/>
          </a:prstGeom>
          <a:noFill/>
          <a:ln cap="flat" cmpd="sng" w="9525">
            <a:solidFill>
              <a:srgbClr val="000000"/>
            </a:solidFill>
            <a:prstDash val="solid"/>
            <a:round/>
            <a:headEnd len="med" w="med" type="none"/>
            <a:tailEnd len="med" w="med" type="none"/>
          </a:ln>
        </p:spPr>
      </p:cxnSp>
      <p:sp>
        <p:nvSpPr>
          <p:cNvPr id="415" name="Google Shape;415;p44"/>
          <p:cNvSpPr txBox="1"/>
          <p:nvPr/>
        </p:nvSpPr>
        <p:spPr>
          <a:xfrm>
            <a:off x="7267803" y="1679491"/>
            <a:ext cx="975300" cy="5541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200">
                <a:latin typeface="Lato"/>
                <a:ea typeface="Lato"/>
                <a:cs typeface="Lato"/>
                <a:sym typeface="Lato"/>
              </a:rPr>
              <a:t>6 </a:t>
            </a:r>
            <a:r>
              <a:rPr lang="en" sz="1200">
                <a:latin typeface="Lato"/>
                <a:ea typeface="Lato"/>
                <a:cs typeface="Lato"/>
                <a:sym typeface="Lato"/>
              </a:rPr>
              <a:t>inches height</a:t>
            </a:r>
            <a:endParaRPr sz="1200">
              <a:latin typeface="Lato"/>
              <a:ea typeface="Lato"/>
              <a:cs typeface="Lato"/>
              <a:sym typeface="Lato"/>
            </a:endParaRPr>
          </a:p>
        </p:txBody>
      </p:sp>
      <p:sp>
        <p:nvSpPr>
          <p:cNvPr id="416" name="Google Shape;416;p44"/>
          <p:cNvSpPr/>
          <p:nvPr/>
        </p:nvSpPr>
        <p:spPr>
          <a:xfrm flipH="1">
            <a:off x="1761051" y="2054341"/>
            <a:ext cx="4977900" cy="1679100"/>
          </a:xfrm>
          <a:prstGeom prst="rtTriangle">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44"/>
          <p:cNvSpPr txBox="1"/>
          <p:nvPr/>
        </p:nvSpPr>
        <p:spPr>
          <a:xfrm>
            <a:off x="5465954" y="2715217"/>
            <a:ext cx="1031100" cy="5541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200">
                <a:latin typeface="Lato"/>
                <a:ea typeface="Lato"/>
                <a:cs typeface="Lato"/>
                <a:sym typeface="Lato"/>
              </a:rPr>
              <a:t>UN</a:t>
            </a:r>
            <a:r>
              <a:rPr lang="en" sz="1200">
                <a:latin typeface="Lato"/>
                <a:ea typeface="Lato"/>
                <a:cs typeface="Lato"/>
                <a:sym typeface="Lato"/>
              </a:rPr>
              <a:t>USED AREA</a:t>
            </a:r>
            <a:endParaRPr sz="1200">
              <a:latin typeface="Lato"/>
              <a:ea typeface="Lato"/>
              <a:cs typeface="Lato"/>
              <a:sym typeface="Lato"/>
            </a:endParaRPr>
          </a:p>
        </p:txBody>
      </p:sp>
      <p:sp>
        <p:nvSpPr>
          <p:cNvPr id="418" name="Google Shape;418;p44"/>
          <p:cNvSpPr txBox="1"/>
          <p:nvPr/>
        </p:nvSpPr>
        <p:spPr>
          <a:xfrm>
            <a:off x="3376004" y="3281307"/>
            <a:ext cx="1965900" cy="3693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200">
                <a:latin typeface="Lato"/>
                <a:ea typeface="Lato"/>
                <a:cs typeface="Lato"/>
                <a:sym typeface="Lato"/>
              </a:rPr>
              <a:t>7.83 degrees angle</a:t>
            </a:r>
            <a:endParaRPr sz="1200">
              <a:latin typeface="Lato"/>
              <a:ea typeface="Lato"/>
              <a:cs typeface="Lato"/>
              <a:sym typeface="Lato"/>
            </a:endParaRPr>
          </a:p>
        </p:txBody>
      </p:sp>
      <p:sp>
        <p:nvSpPr>
          <p:cNvPr id="419" name="Google Shape;419;p44"/>
          <p:cNvSpPr/>
          <p:nvPr/>
        </p:nvSpPr>
        <p:spPr>
          <a:xfrm>
            <a:off x="2679033" y="3459218"/>
            <a:ext cx="208242" cy="286225"/>
          </a:xfrm>
          <a:custGeom>
            <a:rect b="b" l="l" r="r" t="t"/>
            <a:pathLst>
              <a:path extrusionOk="0" h="10471" w="8257">
                <a:moveTo>
                  <a:pt x="0" y="0"/>
                </a:moveTo>
                <a:cubicBezTo>
                  <a:pt x="1321" y="613"/>
                  <a:pt x="6839" y="1934"/>
                  <a:pt x="7924" y="3679"/>
                </a:cubicBezTo>
                <a:cubicBezTo>
                  <a:pt x="9009" y="5424"/>
                  <a:pt x="6745" y="9339"/>
                  <a:pt x="6509" y="10471"/>
                </a:cubicBezTo>
              </a:path>
            </a:pathLst>
          </a:custGeom>
          <a:noFill/>
          <a:ln cap="flat" cmpd="sng" w="9525">
            <a:solidFill>
              <a:schemeClr val="dk2"/>
            </a:solidFill>
            <a:prstDash val="solid"/>
            <a:round/>
            <a:headEnd len="med" w="med" type="none"/>
            <a:tailEnd len="med" w="med" type="none"/>
          </a:ln>
        </p:spPr>
      </p:sp>
      <p:cxnSp>
        <p:nvCxnSpPr>
          <p:cNvPr id="420" name="Google Shape;420;p44"/>
          <p:cNvCxnSpPr/>
          <p:nvPr/>
        </p:nvCxnSpPr>
        <p:spPr>
          <a:xfrm flipH="1" rot="10800000">
            <a:off x="1167331" y="3656590"/>
            <a:ext cx="591000" cy="8100"/>
          </a:xfrm>
          <a:prstGeom prst="straightConnector1">
            <a:avLst/>
          </a:prstGeom>
          <a:noFill/>
          <a:ln cap="flat" cmpd="sng" w="9525">
            <a:solidFill>
              <a:srgbClr val="000000"/>
            </a:solidFill>
            <a:prstDash val="solid"/>
            <a:round/>
            <a:headEnd len="med" w="med" type="none"/>
            <a:tailEnd len="med" w="med" type="none"/>
          </a:ln>
        </p:spPr>
      </p:cxnSp>
      <p:cxnSp>
        <p:nvCxnSpPr>
          <p:cNvPr id="421" name="Google Shape;421;p44"/>
          <p:cNvCxnSpPr/>
          <p:nvPr/>
        </p:nvCxnSpPr>
        <p:spPr>
          <a:xfrm rot="-5400000">
            <a:off x="1703052" y="3657677"/>
            <a:ext cx="115800" cy="0"/>
          </a:xfrm>
          <a:prstGeom prst="straightConnector1">
            <a:avLst/>
          </a:prstGeom>
          <a:noFill/>
          <a:ln cap="flat" cmpd="sng" w="9525">
            <a:solidFill>
              <a:srgbClr val="000000"/>
            </a:solidFill>
            <a:prstDash val="solid"/>
            <a:round/>
            <a:headEnd len="med" w="med" type="none"/>
            <a:tailEnd len="med" w="med" type="none"/>
          </a:ln>
        </p:spPr>
      </p:cxnSp>
      <p:cxnSp>
        <p:nvCxnSpPr>
          <p:cNvPr id="422" name="Google Shape;422;p44"/>
          <p:cNvCxnSpPr/>
          <p:nvPr/>
        </p:nvCxnSpPr>
        <p:spPr>
          <a:xfrm rot="-5400000">
            <a:off x="1111402" y="3665949"/>
            <a:ext cx="115800" cy="0"/>
          </a:xfrm>
          <a:prstGeom prst="straightConnector1">
            <a:avLst/>
          </a:prstGeom>
          <a:noFill/>
          <a:ln cap="flat" cmpd="sng" w="9525">
            <a:solidFill>
              <a:srgbClr val="000000"/>
            </a:solidFill>
            <a:prstDash val="solid"/>
            <a:round/>
            <a:headEnd len="med" w="med" type="none"/>
            <a:tailEnd len="med" w="med" type="none"/>
          </a:ln>
        </p:spPr>
      </p:cxnSp>
      <p:sp>
        <p:nvSpPr>
          <p:cNvPr id="423" name="Google Shape;423;p44"/>
          <p:cNvSpPr txBox="1"/>
          <p:nvPr/>
        </p:nvSpPr>
        <p:spPr>
          <a:xfrm>
            <a:off x="1240167" y="2928875"/>
            <a:ext cx="760800" cy="3693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200">
                <a:latin typeface="Lato"/>
                <a:ea typeface="Lato"/>
                <a:cs typeface="Lato"/>
                <a:sym typeface="Lato"/>
              </a:rPr>
              <a:t>1 inch</a:t>
            </a:r>
            <a:endParaRPr sz="1200">
              <a:latin typeface="Lato"/>
              <a:ea typeface="Lato"/>
              <a:cs typeface="Lato"/>
              <a:sym typeface="Lato"/>
            </a:endParaRPr>
          </a:p>
        </p:txBody>
      </p:sp>
      <p:cxnSp>
        <p:nvCxnSpPr>
          <p:cNvPr id="424" name="Google Shape;424;p44"/>
          <p:cNvCxnSpPr>
            <a:stCxn id="423" idx="2"/>
          </p:cNvCxnSpPr>
          <p:nvPr/>
        </p:nvCxnSpPr>
        <p:spPr>
          <a:xfrm flipH="1">
            <a:off x="1446567" y="3298175"/>
            <a:ext cx="174000" cy="286200"/>
          </a:xfrm>
          <a:prstGeom prst="straightConnector1">
            <a:avLst/>
          </a:prstGeom>
          <a:noFill/>
          <a:ln cap="flat" cmpd="sng" w="9525">
            <a:solidFill>
              <a:schemeClr val="dk2"/>
            </a:solidFill>
            <a:prstDash val="solid"/>
            <a:round/>
            <a:headEnd len="med" w="med" type="none"/>
            <a:tailEnd len="med" w="med" type="triangle"/>
          </a:ln>
        </p:spPr>
      </p:cxnSp>
      <p:cxnSp>
        <p:nvCxnSpPr>
          <p:cNvPr id="425" name="Google Shape;425;p44"/>
          <p:cNvCxnSpPr/>
          <p:nvPr/>
        </p:nvCxnSpPr>
        <p:spPr>
          <a:xfrm rot="10800000">
            <a:off x="1209900" y="3870025"/>
            <a:ext cx="318300" cy="474000"/>
          </a:xfrm>
          <a:prstGeom prst="straightConnector1">
            <a:avLst/>
          </a:prstGeom>
          <a:noFill/>
          <a:ln cap="flat" cmpd="sng" w="9525">
            <a:solidFill>
              <a:schemeClr val="dk2"/>
            </a:solidFill>
            <a:prstDash val="solid"/>
            <a:round/>
            <a:headEnd len="med" w="med" type="none"/>
            <a:tailEnd len="med" w="med" type="triangle"/>
          </a:ln>
        </p:spPr>
      </p:cxnSp>
      <p:cxnSp>
        <p:nvCxnSpPr>
          <p:cNvPr id="426" name="Google Shape;426;p44"/>
          <p:cNvCxnSpPr/>
          <p:nvPr/>
        </p:nvCxnSpPr>
        <p:spPr>
          <a:xfrm>
            <a:off x="1167326" y="3835888"/>
            <a:ext cx="73500" cy="2400"/>
          </a:xfrm>
          <a:prstGeom prst="straightConnector1">
            <a:avLst/>
          </a:prstGeom>
          <a:noFill/>
          <a:ln cap="flat" cmpd="sng" w="9525">
            <a:solidFill>
              <a:srgbClr val="000000"/>
            </a:solidFill>
            <a:prstDash val="solid"/>
            <a:round/>
            <a:headEnd len="med" w="med" type="none"/>
            <a:tailEnd len="med" w="med" type="none"/>
          </a:ln>
        </p:spPr>
      </p:cxnSp>
      <p:cxnSp>
        <p:nvCxnSpPr>
          <p:cNvPr id="427" name="Google Shape;427;p44"/>
          <p:cNvCxnSpPr/>
          <p:nvPr/>
        </p:nvCxnSpPr>
        <p:spPr>
          <a:xfrm rot="-5400000">
            <a:off x="1182926" y="3812678"/>
            <a:ext cx="115800" cy="0"/>
          </a:xfrm>
          <a:prstGeom prst="straightConnector1">
            <a:avLst/>
          </a:prstGeom>
          <a:noFill/>
          <a:ln cap="flat" cmpd="sng" w="9525">
            <a:solidFill>
              <a:srgbClr val="000000"/>
            </a:solidFill>
            <a:prstDash val="solid"/>
            <a:round/>
            <a:headEnd len="med" w="med" type="none"/>
            <a:tailEnd len="med" w="med" type="none"/>
          </a:ln>
        </p:spPr>
      </p:cxnSp>
      <p:cxnSp>
        <p:nvCxnSpPr>
          <p:cNvPr id="428" name="Google Shape;428;p44"/>
          <p:cNvCxnSpPr/>
          <p:nvPr/>
        </p:nvCxnSpPr>
        <p:spPr>
          <a:xfrm rot="-5400000">
            <a:off x="1109810" y="3837150"/>
            <a:ext cx="115800" cy="0"/>
          </a:xfrm>
          <a:prstGeom prst="straightConnector1">
            <a:avLst/>
          </a:prstGeom>
          <a:noFill/>
          <a:ln cap="flat" cmpd="sng" w="9525">
            <a:solidFill>
              <a:srgbClr val="000000"/>
            </a:solidFill>
            <a:prstDash val="solid"/>
            <a:round/>
            <a:headEnd len="med" w="med" type="none"/>
            <a:tailEnd len="med" w="med" type="none"/>
          </a:ln>
        </p:spPr>
      </p:cxnSp>
      <p:sp>
        <p:nvSpPr>
          <p:cNvPr id="429" name="Google Shape;429;p44"/>
          <p:cNvSpPr txBox="1"/>
          <p:nvPr/>
        </p:nvSpPr>
        <p:spPr>
          <a:xfrm>
            <a:off x="974675" y="4375750"/>
            <a:ext cx="1117800" cy="5541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200">
                <a:latin typeface="Lato"/>
                <a:ea typeface="Lato"/>
                <a:cs typeface="Lato"/>
                <a:sym typeface="Lato"/>
              </a:rPr>
              <a:t>3/32</a:t>
            </a:r>
            <a:r>
              <a:rPr lang="en" sz="1200">
                <a:latin typeface="Lato"/>
                <a:ea typeface="Lato"/>
                <a:cs typeface="Lato"/>
                <a:sym typeface="Lato"/>
              </a:rPr>
              <a:t> inch width latch</a:t>
            </a:r>
            <a:endParaRPr sz="1200">
              <a:latin typeface="Lato"/>
              <a:ea typeface="Lato"/>
              <a:cs typeface="Lato"/>
              <a:sym typeface="Lato"/>
            </a:endParaRPr>
          </a:p>
        </p:txBody>
      </p:sp>
      <p:sp>
        <p:nvSpPr>
          <p:cNvPr id="430" name="Google Shape;430;p44"/>
          <p:cNvSpPr txBox="1"/>
          <p:nvPr/>
        </p:nvSpPr>
        <p:spPr>
          <a:xfrm>
            <a:off x="6873575" y="4190951"/>
            <a:ext cx="2076000" cy="7389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200">
                <a:latin typeface="Lato"/>
                <a:ea typeface="Lato"/>
                <a:cs typeface="Lato"/>
                <a:sym typeface="Lato"/>
              </a:rPr>
              <a:t>Container size: 10.5 inches width x 12 inches length x 6 inches height = 756 in.</a:t>
            </a:r>
            <a:r>
              <a:rPr baseline="30000" lang="en" sz="1200">
                <a:latin typeface="Lato"/>
                <a:ea typeface="Lato"/>
                <a:cs typeface="Lato"/>
                <a:sym typeface="Lato"/>
              </a:rPr>
              <a:t>3</a:t>
            </a:r>
            <a:endParaRPr sz="1200">
              <a:latin typeface="Lato"/>
              <a:ea typeface="Lato"/>
              <a:cs typeface="Lato"/>
              <a:sym typeface="La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sp>
        <p:nvSpPr>
          <p:cNvPr id="435" name="Google Shape;435;p45"/>
          <p:cNvSpPr txBox="1"/>
          <p:nvPr>
            <p:ph type="title"/>
          </p:nvPr>
        </p:nvSpPr>
        <p:spPr>
          <a:xfrm>
            <a:off x="311700" y="751700"/>
            <a:ext cx="6721500" cy="10074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t>Design and Mechanical Specifications - Additional</a:t>
            </a:r>
            <a:endParaRPr/>
          </a:p>
        </p:txBody>
      </p:sp>
      <p:sp>
        <p:nvSpPr>
          <p:cNvPr id="436" name="Google Shape;436;p45"/>
          <p:cNvSpPr txBox="1"/>
          <p:nvPr>
            <p:ph idx="1" type="body"/>
          </p:nvPr>
        </p:nvSpPr>
        <p:spPr>
          <a:xfrm>
            <a:off x="311700" y="2069750"/>
            <a:ext cx="8520600" cy="24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3D Printing Requirements:</a:t>
            </a:r>
            <a:r>
              <a:rPr lang="en"/>
              <a:t> Will need to 3D print </a:t>
            </a:r>
            <a:r>
              <a:rPr lang="en"/>
              <a:t>the spreader fan d</a:t>
            </a:r>
            <a:r>
              <a:rPr lang="en"/>
              <a:t>isk, ½” thickness, 4.5 inch diameter to spread the fertilizer / lawn food.</a:t>
            </a:r>
            <a:endParaRPr/>
          </a:p>
          <a:p>
            <a:pPr indent="0" lvl="0" marL="0" rtl="0" algn="l">
              <a:spcBef>
                <a:spcPts val="1600"/>
              </a:spcBef>
              <a:spcAft>
                <a:spcPts val="1600"/>
              </a:spcAft>
              <a:buNone/>
            </a:pPr>
            <a:r>
              <a:rPr b="1" lang="en"/>
              <a:t>Optional 3D Printing Requirements:</a:t>
            </a:r>
            <a:r>
              <a:rPr lang="en"/>
              <a:t> We might, if we have time, 3D print a cover for the electronics, so that the electronics are more unlikely to get wet.</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sp>
        <p:nvSpPr>
          <p:cNvPr id="441" name="Google Shape;441;p46"/>
          <p:cNvSpPr txBox="1"/>
          <p:nvPr>
            <p:ph type="title"/>
          </p:nvPr>
        </p:nvSpPr>
        <p:spPr>
          <a:xfrm>
            <a:off x="308775" y="770525"/>
            <a:ext cx="2866800" cy="3753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Patent Search</a:t>
            </a:r>
            <a:endParaRPr/>
          </a:p>
        </p:txBody>
      </p:sp>
      <p:sp>
        <p:nvSpPr>
          <p:cNvPr id="442" name="Google Shape;442;p46"/>
          <p:cNvSpPr txBox="1"/>
          <p:nvPr>
            <p:ph idx="1" type="body"/>
          </p:nvPr>
        </p:nvSpPr>
        <p:spPr>
          <a:xfrm>
            <a:off x="4022850" y="770525"/>
            <a:ext cx="4919400" cy="38118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b="1" lang="en" sz="1625"/>
              <a:t>First Patent</a:t>
            </a:r>
            <a:r>
              <a:rPr lang="en" sz="1625"/>
              <a:t>: Robot that moves, with caster wheel in front and hydraulic arms on the side -- meant for agriculture but can be for different purpose.</a:t>
            </a:r>
            <a:endParaRPr sz="1625"/>
          </a:p>
          <a:p>
            <a:pPr indent="0" lvl="0" marL="0" rtl="0" algn="l">
              <a:spcBef>
                <a:spcPts val="1600"/>
              </a:spcBef>
              <a:spcAft>
                <a:spcPts val="0"/>
              </a:spcAft>
              <a:buNone/>
            </a:pPr>
            <a:r>
              <a:rPr lang="en" u="sng">
                <a:solidFill>
                  <a:schemeClr val="hlink"/>
                </a:solidFill>
                <a:hlinkClick r:id="rId3"/>
              </a:rPr>
              <a:t>https://patft.uspto.gov/netacgi/nph-Parser?Sect1=PTO2&amp;Sect2=HITOFF&amp;p=1&amp;u=%2Fnetahtml%2FPTO%2Fsearch-bool.html&amp;r=47&amp;f=G&amp;l=50&amp;co1=AND&amp;d=PTXT&amp;s1=fertilizer&amp;s2=spreader&amp;OS=fertilizer+AND+spreader&amp;RS=fertilizer+AND+spreader</a:t>
            </a:r>
            <a:endParaRPr/>
          </a:p>
          <a:p>
            <a:pPr indent="0" lvl="0" marL="0" rtl="0" algn="l">
              <a:spcBef>
                <a:spcPts val="1600"/>
              </a:spcBef>
              <a:spcAft>
                <a:spcPts val="0"/>
              </a:spcAft>
              <a:buNone/>
            </a:pPr>
            <a:r>
              <a:rPr b="1" lang="en" sz="1635"/>
              <a:t>Second Patent</a:t>
            </a:r>
            <a:r>
              <a:rPr lang="en" sz="1635"/>
              <a:t>: Manual Granule Spreader, with a wheel and handlebar, and a hopper. Also has a spreading roller, to spread the granules into the soil evenly.</a:t>
            </a:r>
            <a:endParaRPr sz="1635"/>
          </a:p>
          <a:p>
            <a:pPr indent="0" lvl="0" marL="0" rtl="0" algn="l">
              <a:spcBef>
                <a:spcPts val="1600"/>
              </a:spcBef>
              <a:spcAft>
                <a:spcPts val="0"/>
              </a:spcAft>
              <a:buNone/>
            </a:pPr>
            <a:r>
              <a:rPr lang="en" u="sng">
                <a:solidFill>
                  <a:schemeClr val="hlink"/>
                </a:solidFill>
                <a:hlinkClick r:id="rId4"/>
              </a:rPr>
              <a:t>https://patft.uspto.gov/netacgi/nph-Parser?Sect1=PTO2&amp;Sect2=HITOFF&amp;p=1&amp;u=%2Fnetahtml%2FPTO%2Fsearch-bool.html&amp;r=43&amp;f=G&amp;l=50&amp;co1=AND&amp;d=PTXT&amp;s1=fertilizer&amp;s2=spreader&amp;OS=fertilizer+AND+spreader&amp;RS=(fertilizer+AND+spreader)</a:t>
            </a:r>
            <a:endParaRPr/>
          </a:p>
          <a:p>
            <a:pPr indent="0" lvl="0" marL="0" rtl="0" algn="l">
              <a:spcBef>
                <a:spcPts val="1600"/>
              </a:spcBef>
              <a:spcAft>
                <a:spcPts val="160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pic>
        <p:nvPicPr>
          <p:cNvPr id="447" name="Google Shape;447;p47">
            <a:hlinkClick r:id="rId3"/>
          </p:cNvPr>
          <p:cNvPicPr preferRelativeResize="0"/>
          <p:nvPr/>
        </p:nvPicPr>
        <p:blipFill rotWithShape="1">
          <a:blip r:embed="rId4">
            <a:alphaModFix/>
          </a:blip>
          <a:srcRect b="0" l="12506" r="12514" t="0"/>
          <a:stretch/>
        </p:blipFill>
        <p:spPr>
          <a:xfrm>
            <a:off x="3278400" y="0"/>
            <a:ext cx="5865606" cy="5143501"/>
          </a:xfrm>
          <a:prstGeom prst="rect">
            <a:avLst/>
          </a:prstGeom>
          <a:noFill/>
          <a:ln>
            <a:noFill/>
          </a:ln>
        </p:spPr>
      </p:pic>
      <p:sp>
        <p:nvSpPr>
          <p:cNvPr id="448" name="Google Shape;448;p47"/>
          <p:cNvSpPr txBox="1"/>
          <p:nvPr>
            <p:ph type="title"/>
          </p:nvPr>
        </p:nvSpPr>
        <p:spPr>
          <a:xfrm>
            <a:off x="311700" y="1153900"/>
            <a:ext cx="2655000" cy="8589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
              <a:t>Patent Search —</a:t>
            </a:r>
            <a:r>
              <a:rPr lang="en"/>
              <a:t> </a:t>
            </a:r>
            <a:r>
              <a:rPr lang="en"/>
              <a:t>Value Added</a:t>
            </a:r>
            <a:endParaRPr/>
          </a:p>
        </p:txBody>
      </p:sp>
      <p:sp>
        <p:nvSpPr>
          <p:cNvPr id="449" name="Google Shape;449;p47"/>
          <p:cNvSpPr txBox="1"/>
          <p:nvPr>
            <p:ph idx="1" type="body"/>
          </p:nvPr>
        </p:nvSpPr>
        <p:spPr>
          <a:xfrm>
            <a:off x="311700" y="2022050"/>
            <a:ext cx="2655000" cy="2928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The patents we found are the ones </a:t>
            </a:r>
            <a:r>
              <a:rPr lang="en"/>
              <a:t>m</a:t>
            </a:r>
            <a:r>
              <a:rPr lang="en"/>
              <a:t>ost related to our project, and are both manual.  </a:t>
            </a:r>
            <a:endParaRPr/>
          </a:p>
          <a:p>
            <a:pPr indent="0" lvl="0" marL="0" rtl="0" algn="l">
              <a:spcBef>
                <a:spcPts val="1600"/>
              </a:spcBef>
              <a:spcAft>
                <a:spcPts val="0"/>
              </a:spcAft>
              <a:buNone/>
            </a:pPr>
            <a:r>
              <a:rPr lang="en"/>
              <a:t>The first patent describes a robot used for ano</a:t>
            </a:r>
            <a:r>
              <a:rPr lang="en"/>
              <a:t>ther agricultural process, and overlaps with our product only in wheel design, not functionality. It does not have any fertilizer spreading function.</a:t>
            </a:r>
            <a:endParaRPr/>
          </a:p>
          <a:p>
            <a:pPr indent="0" lvl="0" marL="0" rtl="0" algn="l">
              <a:spcBef>
                <a:spcPts val="1600"/>
              </a:spcBef>
              <a:spcAft>
                <a:spcPts val="0"/>
              </a:spcAft>
              <a:buNone/>
            </a:pPr>
            <a:r>
              <a:rPr lang="en"/>
              <a:t>The second patent describes a system for manual fertilizer spreading.</a:t>
            </a:r>
            <a:endParaRPr/>
          </a:p>
          <a:p>
            <a:pPr indent="0" lvl="0" marL="0" rtl="0" algn="l">
              <a:spcBef>
                <a:spcPts val="1600"/>
              </a:spcBef>
              <a:spcAft>
                <a:spcPts val="1600"/>
              </a:spcAft>
              <a:buNone/>
            </a:pPr>
            <a:r>
              <a:rPr b="1" lang="en"/>
              <a:t>We have added the features of being autonomous and also equally spreading fertilizer.</a:t>
            </a:r>
            <a:endParaRPr b="1"/>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 name="Shape 453"/>
        <p:cNvGrpSpPr/>
        <p:nvPr/>
      </p:nvGrpSpPr>
      <p:grpSpPr>
        <a:xfrm>
          <a:off x="0" y="0"/>
          <a:ext cx="0" cy="0"/>
          <a:chOff x="0" y="0"/>
          <a:chExt cx="0" cy="0"/>
        </a:xfrm>
      </p:grpSpPr>
      <p:pic>
        <p:nvPicPr>
          <p:cNvPr id="454" name="Google Shape;454;p48"/>
          <p:cNvPicPr preferRelativeResize="0"/>
          <p:nvPr/>
        </p:nvPicPr>
        <p:blipFill>
          <a:blip r:embed="rId3">
            <a:alphaModFix/>
          </a:blip>
          <a:stretch>
            <a:fillRect/>
          </a:stretch>
        </p:blipFill>
        <p:spPr>
          <a:xfrm>
            <a:off x="3195375" y="186700"/>
            <a:ext cx="5130751" cy="4770102"/>
          </a:xfrm>
          <a:prstGeom prst="rect">
            <a:avLst/>
          </a:prstGeom>
          <a:noFill/>
          <a:ln>
            <a:noFill/>
          </a:ln>
        </p:spPr>
      </p:pic>
      <p:sp>
        <p:nvSpPr>
          <p:cNvPr id="455" name="Google Shape;455;p48"/>
          <p:cNvSpPr txBox="1"/>
          <p:nvPr>
            <p:ph idx="4294967295" type="title"/>
          </p:nvPr>
        </p:nvSpPr>
        <p:spPr>
          <a:xfrm>
            <a:off x="186600" y="102625"/>
            <a:ext cx="2866800" cy="1463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Hardware and Physical Block Diagram and Functional Description</a:t>
            </a:r>
            <a:endParaRPr/>
          </a:p>
        </p:txBody>
      </p:sp>
      <p:sp>
        <p:nvSpPr>
          <p:cNvPr id="456" name="Google Shape;456;p48"/>
          <p:cNvSpPr txBox="1"/>
          <p:nvPr/>
        </p:nvSpPr>
        <p:spPr>
          <a:xfrm>
            <a:off x="276375" y="2379825"/>
            <a:ext cx="2164800" cy="6156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Gets relative position from satellite</a:t>
            </a:r>
            <a:endParaRPr>
              <a:latin typeface="Lato"/>
              <a:ea typeface="Lato"/>
              <a:cs typeface="Lato"/>
              <a:sym typeface="Lato"/>
            </a:endParaRPr>
          </a:p>
        </p:txBody>
      </p:sp>
      <p:cxnSp>
        <p:nvCxnSpPr>
          <p:cNvPr id="457" name="Google Shape;457;p48"/>
          <p:cNvCxnSpPr>
            <a:stCxn id="456" idx="3"/>
          </p:cNvCxnSpPr>
          <p:nvPr/>
        </p:nvCxnSpPr>
        <p:spPr>
          <a:xfrm flipH="1" rot="10800000">
            <a:off x="2441175" y="1642725"/>
            <a:ext cx="1059600" cy="1044900"/>
          </a:xfrm>
          <a:prstGeom prst="curvedConnector3">
            <a:avLst>
              <a:gd fmla="val 21742" name="adj1"/>
            </a:avLst>
          </a:prstGeom>
          <a:noFill/>
          <a:ln cap="flat" cmpd="sng" w="9525">
            <a:solidFill>
              <a:schemeClr val="dk2"/>
            </a:solidFill>
            <a:prstDash val="solid"/>
            <a:round/>
            <a:headEnd len="med" w="med" type="none"/>
            <a:tailEnd len="med" w="med" type="stealth"/>
          </a:ln>
        </p:spPr>
      </p:cxnSp>
      <p:sp>
        <p:nvSpPr>
          <p:cNvPr id="458" name="Google Shape;458;p48"/>
          <p:cNvSpPr txBox="1"/>
          <p:nvPr/>
        </p:nvSpPr>
        <p:spPr>
          <a:xfrm>
            <a:off x="276375" y="3347125"/>
            <a:ext cx="2226300" cy="6156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Measures acceleration, speed of robot</a:t>
            </a:r>
            <a:endParaRPr>
              <a:latin typeface="Lato"/>
              <a:ea typeface="Lato"/>
              <a:cs typeface="Lato"/>
              <a:sym typeface="Lato"/>
            </a:endParaRPr>
          </a:p>
        </p:txBody>
      </p:sp>
      <p:cxnSp>
        <p:nvCxnSpPr>
          <p:cNvPr id="459" name="Google Shape;459;p48"/>
          <p:cNvCxnSpPr>
            <a:stCxn id="458" idx="3"/>
          </p:cNvCxnSpPr>
          <p:nvPr/>
        </p:nvCxnSpPr>
        <p:spPr>
          <a:xfrm flipH="1" rot="10800000">
            <a:off x="2502675" y="3101425"/>
            <a:ext cx="982500" cy="553500"/>
          </a:xfrm>
          <a:prstGeom prst="curvedConnector3">
            <a:avLst>
              <a:gd fmla="val 25003" name="adj1"/>
            </a:avLst>
          </a:prstGeom>
          <a:noFill/>
          <a:ln cap="flat" cmpd="sng" w="9525">
            <a:solidFill>
              <a:schemeClr val="dk2"/>
            </a:solidFill>
            <a:prstDash val="solid"/>
            <a:round/>
            <a:headEnd len="med" w="med" type="none"/>
            <a:tailEnd len="med" w="med" type="stealth"/>
          </a:ln>
        </p:spPr>
      </p:cxnSp>
      <p:sp>
        <p:nvSpPr>
          <p:cNvPr id="460" name="Google Shape;460;p48"/>
          <p:cNvSpPr txBox="1"/>
          <p:nvPr/>
        </p:nvSpPr>
        <p:spPr>
          <a:xfrm>
            <a:off x="245625" y="4193900"/>
            <a:ext cx="2226300" cy="8313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Lato"/>
                <a:ea typeface="Lato"/>
                <a:cs typeface="Lato"/>
                <a:sym typeface="Lato"/>
              </a:rPr>
              <a:t>All other functional descriptions within block diagram itself</a:t>
            </a:r>
            <a:endParaRPr>
              <a:latin typeface="Lato"/>
              <a:ea typeface="Lato"/>
              <a:cs typeface="Lato"/>
              <a:sym typeface="Lato"/>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pic>
        <p:nvPicPr>
          <p:cNvPr id="465" name="Google Shape;465;p49"/>
          <p:cNvPicPr preferRelativeResize="0"/>
          <p:nvPr/>
        </p:nvPicPr>
        <p:blipFill>
          <a:blip r:embed="rId3">
            <a:alphaModFix/>
          </a:blip>
          <a:stretch>
            <a:fillRect/>
          </a:stretch>
        </p:blipFill>
        <p:spPr>
          <a:xfrm>
            <a:off x="3839075" y="233088"/>
            <a:ext cx="4982051" cy="4677325"/>
          </a:xfrm>
          <a:prstGeom prst="rect">
            <a:avLst/>
          </a:prstGeom>
          <a:noFill/>
          <a:ln>
            <a:noFill/>
          </a:ln>
        </p:spPr>
      </p:pic>
      <p:sp>
        <p:nvSpPr>
          <p:cNvPr id="466" name="Google Shape;466;p49"/>
          <p:cNvSpPr txBox="1"/>
          <p:nvPr>
            <p:ph idx="4294967295" type="title"/>
          </p:nvPr>
        </p:nvSpPr>
        <p:spPr>
          <a:xfrm>
            <a:off x="321600" y="213825"/>
            <a:ext cx="3156600" cy="2289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Software Design and Application Block Diagram and Functional Description</a:t>
            </a:r>
            <a:endParaRPr/>
          </a:p>
        </p:txBody>
      </p:sp>
      <p:sp>
        <p:nvSpPr>
          <p:cNvPr id="467" name="Google Shape;467;p49"/>
          <p:cNvSpPr txBox="1"/>
          <p:nvPr/>
        </p:nvSpPr>
        <p:spPr>
          <a:xfrm>
            <a:off x="786750" y="4058900"/>
            <a:ext cx="2226300" cy="6156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Lato"/>
                <a:ea typeface="Lato"/>
                <a:cs typeface="Lato"/>
                <a:sym typeface="Lato"/>
              </a:rPr>
              <a:t>All functional descriptions within block diagram itself</a:t>
            </a:r>
            <a:endParaRPr>
              <a:latin typeface="Lato"/>
              <a:ea typeface="Lato"/>
              <a:cs typeface="Lato"/>
              <a:sym typeface="La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32"/>
          <p:cNvSpPr txBox="1"/>
          <p:nvPr>
            <p:ph type="title"/>
          </p:nvPr>
        </p:nvSpPr>
        <p:spPr>
          <a:xfrm>
            <a:off x="312850" y="1069200"/>
            <a:ext cx="3942600" cy="30051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Modifications to Design Review Presentation #1</a:t>
            </a:r>
            <a:endParaRPr/>
          </a:p>
          <a:p>
            <a:pPr indent="0" lvl="0" marL="0" rtl="0" algn="ctr">
              <a:spcBef>
                <a:spcPts val="0"/>
              </a:spcBef>
              <a:spcAft>
                <a:spcPts val="0"/>
              </a:spcAft>
              <a:buNone/>
            </a:pPr>
            <a:r>
              <a:t/>
            </a:r>
            <a:endParaRPr sz="900"/>
          </a:p>
          <a:p>
            <a:pPr indent="0" lvl="0" marL="0" rtl="0" algn="ctr">
              <a:spcBef>
                <a:spcPts val="0"/>
              </a:spcBef>
              <a:spcAft>
                <a:spcPts val="0"/>
              </a:spcAft>
              <a:buNone/>
            </a:pPr>
            <a:r>
              <a:rPr lang="en" sz="1500"/>
              <a:t>After meeting with ECET advisor from Lockheed Martin</a:t>
            </a:r>
            <a:endParaRPr sz="1500"/>
          </a:p>
        </p:txBody>
      </p:sp>
      <p:sp>
        <p:nvSpPr>
          <p:cNvPr id="227" name="Google Shape;227;p32"/>
          <p:cNvSpPr txBox="1"/>
          <p:nvPr>
            <p:ph idx="1" type="body"/>
          </p:nvPr>
        </p:nvSpPr>
        <p:spPr>
          <a:xfrm>
            <a:off x="4891175" y="800350"/>
            <a:ext cx="3942600" cy="3554400"/>
          </a:xfrm>
          <a:prstGeom prst="rect">
            <a:avLst/>
          </a:prstGeom>
        </p:spPr>
        <p:txBody>
          <a:bodyPr anchorCtr="0" anchor="ctr" bIns="91425" lIns="91425" spcFirstLastPara="1" rIns="91425" wrap="square" tIns="91425">
            <a:normAutofit fontScale="92500" lnSpcReduction="20000"/>
          </a:bodyPr>
          <a:lstStyle/>
          <a:p>
            <a:pPr indent="-310832" lvl="0" marL="457200" rtl="0" algn="l">
              <a:spcBef>
                <a:spcPts val="0"/>
              </a:spcBef>
              <a:spcAft>
                <a:spcPts val="0"/>
              </a:spcAft>
              <a:buSzPct val="100000"/>
              <a:buChar char="-"/>
            </a:pPr>
            <a:r>
              <a:rPr lang="en"/>
              <a:t>End user customer definition is more specialized. Now, the end user is specifically homeowners with less than 5,000 square feet worth of rectangular lawn area, whereas it was all homeowners with lawns before.</a:t>
            </a:r>
            <a:endParaRPr/>
          </a:p>
          <a:p>
            <a:pPr indent="-310832" lvl="0" marL="457200" rtl="0" algn="l">
              <a:spcBef>
                <a:spcPts val="1000"/>
              </a:spcBef>
              <a:spcAft>
                <a:spcPts val="0"/>
              </a:spcAft>
              <a:buSzPct val="100000"/>
              <a:buChar char="-"/>
            </a:pPr>
            <a:r>
              <a:rPr lang="en"/>
              <a:t>Slide 8, which is the slide about which fertilizer we are using, was newly added to provide more information about how much fertilizer is needed for 5,000 square feet.</a:t>
            </a:r>
            <a:endParaRPr/>
          </a:p>
          <a:p>
            <a:pPr indent="-310832" lvl="0" marL="457200" rtl="0" algn="l">
              <a:spcBef>
                <a:spcPts val="1000"/>
              </a:spcBef>
              <a:spcAft>
                <a:spcPts val="1000"/>
              </a:spcAft>
              <a:buSzPct val="100000"/>
              <a:buChar char="-"/>
            </a:pPr>
            <a:r>
              <a:rPr lang="en"/>
              <a:t>To </a:t>
            </a:r>
            <a:r>
              <a:rPr lang="en"/>
              <a:t>accommodate</a:t>
            </a:r>
            <a:r>
              <a:rPr lang="en"/>
              <a:t> 5,000 square feet worth of fertilizer, the width of the container was increased to 10.5 inches from 8 inches prior. This leads to a carrying capacity of 756 in.</a:t>
            </a:r>
            <a:r>
              <a:rPr baseline="30000" lang="en"/>
              <a:t>3</a:t>
            </a:r>
            <a:r>
              <a:rPr lang="en"/>
              <a:t> without including the lost space due to the ramp, which is negligible. This robot will thus carry 12.6 pounds of fertilizer.</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sp>
        <p:nvSpPr>
          <p:cNvPr id="472" name="Google Shape;472;p50"/>
          <p:cNvSpPr txBox="1"/>
          <p:nvPr>
            <p:ph type="title"/>
          </p:nvPr>
        </p:nvSpPr>
        <p:spPr>
          <a:xfrm>
            <a:off x="1424675" y="689175"/>
            <a:ext cx="6571800" cy="15774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t>Calculations for maximum run-time (not for 5,000 square feet)</a:t>
            </a:r>
            <a:endParaRPr/>
          </a:p>
        </p:txBody>
      </p:sp>
      <p:sp>
        <p:nvSpPr>
          <p:cNvPr id="473" name="Google Shape;473;p50"/>
          <p:cNvSpPr txBox="1"/>
          <p:nvPr>
            <p:ph idx="1" type="body"/>
          </p:nvPr>
        </p:nvSpPr>
        <p:spPr>
          <a:xfrm>
            <a:off x="1424675" y="2453700"/>
            <a:ext cx="7188900" cy="2336700"/>
          </a:xfrm>
          <a:prstGeom prst="rect">
            <a:avLst/>
          </a:prstGeom>
        </p:spPr>
        <p:txBody>
          <a:bodyPr anchorCtr="0" anchor="t" bIns="91425" lIns="91425" spcFirstLastPara="1" rIns="91425" wrap="square" tIns="91425">
            <a:normAutofit fontScale="77500"/>
          </a:bodyPr>
          <a:lstStyle/>
          <a:p>
            <a:pPr indent="0" lvl="0" marL="0" rtl="0" algn="l">
              <a:spcBef>
                <a:spcPts val="0"/>
              </a:spcBef>
              <a:spcAft>
                <a:spcPts val="0"/>
              </a:spcAft>
              <a:buNone/>
            </a:pPr>
            <a:r>
              <a:rPr lang="en"/>
              <a:t>Raspberry Pi 4 Model B(8GB) Wattage, and two servos are very minimal wattage compared to motors.</a:t>
            </a:r>
            <a:endParaRPr/>
          </a:p>
          <a:p>
            <a:pPr indent="0" lvl="0" marL="0" rtl="0" algn="l">
              <a:spcBef>
                <a:spcPts val="1600"/>
              </a:spcBef>
              <a:spcAft>
                <a:spcPts val="0"/>
              </a:spcAft>
              <a:buNone/>
            </a:pPr>
            <a:r>
              <a:rPr lang="en"/>
              <a:t>Battery powering motor has 134 Wh rating, motors need 20 watts(at full speed). That will result in 6.7 hours at full speed, multiplied by a factor if we go lower than full speed, and wheels are 7 inches in diameter</a:t>
            </a:r>
            <a:endParaRPr/>
          </a:p>
          <a:p>
            <a:pPr indent="0" lvl="0" marL="0" rtl="0" algn="l">
              <a:spcBef>
                <a:spcPts val="1600"/>
              </a:spcBef>
              <a:spcAft>
                <a:spcPts val="1600"/>
              </a:spcAft>
              <a:buNone/>
            </a:pPr>
            <a:r>
              <a:rPr lang="en"/>
              <a:t>Rated torque of motors= 8 kg-cm = 6.94 lb-in, 17.8lb/6.94 = 2.56, 80/2.4 = 31.25. 31.25/2 = 15.63. 15.63rpm*6.7hrs*2*60 min*7pi/12in *1ft=</a:t>
            </a:r>
            <a:r>
              <a:rPr b="1" lang="en"/>
              <a:t>23021.98 feet</a:t>
            </a:r>
            <a:r>
              <a:rPr b="1" lang="en"/>
              <a:t>, in 13.4 hours</a:t>
            </a:r>
            <a:r>
              <a:rPr lang="en"/>
              <a:t>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 name="Shape 477"/>
        <p:cNvGrpSpPr/>
        <p:nvPr/>
      </p:nvGrpSpPr>
      <p:grpSpPr>
        <a:xfrm>
          <a:off x="0" y="0"/>
          <a:ext cx="0" cy="0"/>
          <a:chOff x="0" y="0"/>
          <a:chExt cx="0" cy="0"/>
        </a:xfrm>
      </p:grpSpPr>
      <p:pic>
        <p:nvPicPr>
          <p:cNvPr id="478" name="Google Shape;478;p51"/>
          <p:cNvPicPr preferRelativeResize="0"/>
          <p:nvPr/>
        </p:nvPicPr>
        <p:blipFill rotWithShape="1">
          <a:blip r:embed="rId3">
            <a:alphaModFix/>
          </a:blip>
          <a:srcRect b="15601" l="1290" r="-1289" t="1058"/>
          <a:stretch/>
        </p:blipFill>
        <p:spPr>
          <a:xfrm>
            <a:off x="5244250" y="1386100"/>
            <a:ext cx="3232598" cy="2384202"/>
          </a:xfrm>
          <a:prstGeom prst="rect">
            <a:avLst/>
          </a:prstGeom>
          <a:noFill/>
          <a:ln cap="flat" cmpd="dbl" w="76200">
            <a:solidFill>
              <a:schemeClr val="lt1"/>
            </a:solidFill>
            <a:prstDash val="solid"/>
            <a:miter lim="8000"/>
            <a:headEnd len="sm" w="sm" type="none"/>
            <a:tailEnd len="sm" w="sm" type="none"/>
          </a:ln>
        </p:spPr>
      </p:pic>
      <p:sp>
        <p:nvSpPr>
          <p:cNvPr id="479" name="Google Shape;479;p51"/>
          <p:cNvSpPr txBox="1"/>
          <p:nvPr>
            <p:ph type="title"/>
          </p:nvPr>
        </p:nvSpPr>
        <p:spPr>
          <a:xfrm>
            <a:off x="291875" y="406900"/>
            <a:ext cx="3978000" cy="1388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Weight of Robot</a:t>
            </a:r>
            <a:endParaRPr/>
          </a:p>
        </p:txBody>
      </p:sp>
      <p:sp>
        <p:nvSpPr>
          <p:cNvPr id="480" name="Google Shape;480;p51"/>
          <p:cNvSpPr txBox="1"/>
          <p:nvPr>
            <p:ph idx="1" type="body"/>
          </p:nvPr>
        </p:nvSpPr>
        <p:spPr>
          <a:xfrm>
            <a:off x="291950" y="1854951"/>
            <a:ext cx="3978000" cy="2577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Without Fertilizer: 5.2 lbs</a:t>
            </a:r>
            <a:endParaRPr/>
          </a:p>
          <a:p>
            <a:pPr indent="0" lvl="0" marL="0" rtl="0" algn="l">
              <a:spcBef>
                <a:spcPts val="1600"/>
              </a:spcBef>
              <a:spcAft>
                <a:spcPts val="1600"/>
              </a:spcAft>
              <a:buNone/>
            </a:pPr>
            <a:r>
              <a:rPr lang="en"/>
              <a:t>With fertilizer = 17.8 lbs</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4" name="Shape 484"/>
        <p:cNvGrpSpPr/>
        <p:nvPr/>
      </p:nvGrpSpPr>
      <p:grpSpPr>
        <a:xfrm>
          <a:off x="0" y="0"/>
          <a:ext cx="0" cy="0"/>
          <a:chOff x="0" y="0"/>
          <a:chExt cx="0" cy="0"/>
        </a:xfrm>
      </p:grpSpPr>
      <p:sp>
        <p:nvSpPr>
          <p:cNvPr id="485" name="Google Shape;485;p52"/>
          <p:cNvSpPr txBox="1"/>
          <p:nvPr>
            <p:ph type="title"/>
          </p:nvPr>
        </p:nvSpPr>
        <p:spPr>
          <a:xfrm>
            <a:off x="348300" y="428200"/>
            <a:ext cx="2351400" cy="4399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Concurrent Engineering</a:t>
            </a:r>
            <a:endParaRPr/>
          </a:p>
        </p:txBody>
      </p:sp>
      <p:sp>
        <p:nvSpPr>
          <p:cNvPr id="486" name="Google Shape;486;p52"/>
          <p:cNvSpPr txBox="1"/>
          <p:nvPr>
            <p:ph idx="1" type="body"/>
          </p:nvPr>
        </p:nvSpPr>
        <p:spPr>
          <a:xfrm>
            <a:off x="3539325" y="593900"/>
            <a:ext cx="5090400" cy="4011600"/>
          </a:xfrm>
          <a:prstGeom prst="rect">
            <a:avLst/>
          </a:prstGeom>
        </p:spPr>
        <p:txBody>
          <a:bodyPr anchorCtr="0" anchor="t" bIns="91425" lIns="91425" spcFirstLastPara="1" rIns="91425" wrap="square" tIns="91425">
            <a:noAutofit/>
          </a:bodyPr>
          <a:lstStyle/>
          <a:p>
            <a:pPr indent="0" lvl="0" marL="0" rtl="0" algn="l">
              <a:lnSpc>
                <a:spcPct val="140000"/>
              </a:lnSpc>
              <a:spcBef>
                <a:spcPts val="0"/>
              </a:spcBef>
              <a:spcAft>
                <a:spcPts val="0"/>
              </a:spcAft>
              <a:buNone/>
            </a:pPr>
            <a:r>
              <a:rPr lang="en" sz="1300"/>
              <a:t>Software / Wiring (Electrical / Computer):</a:t>
            </a:r>
            <a:endParaRPr sz="1300"/>
          </a:p>
          <a:p>
            <a:pPr indent="-311150" lvl="0" marL="457200" rtl="0" algn="l">
              <a:lnSpc>
                <a:spcPct val="140000"/>
              </a:lnSpc>
              <a:spcBef>
                <a:spcPts val="1600"/>
              </a:spcBef>
              <a:spcAft>
                <a:spcPts val="0"/>
              </a:spcAft>
              <a:buSzPts val="1300"/>
              <a:buChar char="-"/>
            </a:pPr>
            <a:r>
              <a:rPr lang="en" sz="1300"/>
              <a:t>Object detection</a:t>
            </a:r>
            <a:r>
              <a:rPr lang="en" sz="1300"/>
              <a:t> </a:t>
            </a:r>
            <a:r>
              <a:rPr lang="en" sz="1300"/>
              <a:t>using the ultrasonic sensor</a:t>
            </a:r>
            <a:endParaRPr sz="1300"/>
          </a:p>
          <a:p>
            <a:pPr indent="-311150" lvl="0" marL="457200" rtl="0" algn="l">
              <a:lnSpc>
                <a:spcPct val="140000"/>
              </a:lnSpc>
              <a:spcBef>
                <a:spcPts val="0"/>
              </a:spcBef>
              <a:spcAft>
                <a:spcPts val="0"/>
              </a:spcAft>
              <a:buSzPts val="1300"/>
              <a:buChar char="-"/>
            </a:pPr>
            <a:r>
              <a:rPr lang="en" sz="1300"/>
              <a:t>Moving forward / turning</a:t>
            </a:r>
            <a:endParaRPr sz="1300"/>
          </a:p>
          <a:p>
            <a:pPr indent="-311150" lvl="0" marL="457200" rtl="0" algn="l">
              <a:lnSpc>
                <a:spcPct val="140000"/>
              </a:lnSpc>
              <a:spcBef>
                <a:spcPts val="0"/>
              </a:spcBef>
              <a:spcAft>
                <a:spcPts val="0"/>
              </a:spcAft>
              <a:buSzPts val="1300"/>
              <a:buChar char="-"/>
            </a:pPr>
            <a:r>
              <a:rPr lang="en" sz="1300"/>
              <a:t>Wiring servos and motors to motor hat, 5V relay, and raspberry pi</a:t>
            </a:r>
            <a:endParaRPr sz="1300"/>
          </a:p>
          <a:p>
            <a:pPr indent="-311150" lvl="0" marL="457200" rtl="0" algn="l">
              <a:lnSpc>
                <a:spcPct val="140000"/>
              </a:lnSpc>
              <a:spcBef>
                <a:spcPts val="0"/>
              </a:spcBef>
              <a:spcAft>
                <a:spcPts val="0"/>
              </a:spcAft>
              <a:buSzPts val="1300"/>
              <a:buChar char="-"/>
            </a:pPr>
            <a:r>
              <a:rPr lang="en" sz="1300"/>
              <a:t>Writing programs and subprograms, creating Android App</a:t>
            </a:r>
            <a:endParaRPr sz="1300"/>
          </a:p>
          <a:p>
            <a:pPr indent="0" lvl="0" marL="0" rtl="0" algn="l">
              <a:lnSpc>
                <a:spcPct val="140000"/>
              </a:lnSpc>
              <a:spcBef>
                <a:spcPts val="1600"/>
              </a:spcBef>
              <a:spcAft>
                <a:spcPts val="0"/>
              </a:spcAft>
              <a:buNone/>
            </a:pPr>
            <a:r>
              <a:rPr lang="en" sz="1300"/>
              <a:t>Hardware (Civil / Mechanical):</a:t>
            </a:r>
            <a:endParaRPr sz="1300"/>
          </a:p>
          <a:p>
            <a:pPr indent="-311150" lvl="0" marL="457200" rtl="0" algn="l">
              <a:lnSpc>
                <a:spcPct val="140000"/>
              </a:lnSpc>
              <a:spcBef>
                <a:spcPts val="1600"/>
              </a:spcBef>
              <a:spcAft>
                <a:spcPts val="0"/>
              </a:spcAft>
              <a:buSzPts val="1300"/>
              <a:buChar char="-"/>
            </a:pPr>
            <a:r>
              <a:rPr lang="en" sz="1300"/>
              <a:t>3D Printing Disk and possibly Electronics cover, Mounting Electronics </a:t>
            </a:r>
            <a:endParaRPr sz="1300"/>
          </a:p>
          <a:p>
            <a:pPr indent="-311150" lvl="0" marL="457200" rtl="0" algn="l">
              <a:lnSpc>
                <a:spcPct val="140000"/>
              </a:lnSpc>
              <a:spcBef>
                <a:spcPts val="0"/>
              </a:spcBef>
              <a:spcAft>
                <a:spcPts val="0"/>
              </a:spcAft>
              <a:buSzPts val="1300"/>
              <a:buChar char="-"/>
            </a:pPr>
            <a:r>
              <a:rPr lang="en" sz="1300"/>
              <a:t>Mounting Wheels, Motors, Attaching PVC pipes together, Mounting Servos, Building Hopper</a:t>
            </a:r>
            <a:endParaRPr sz="13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sp>
        <p:nvSpPr>
          <p:cNvPr id="491" name="Google Shape;491;p53"/>
          <p:cNvSpPr/>
          <p:nvPr/>
        </p:nvSpPr>
        <p:spPr>
          <a:xfrm>
            <a:off x="1266488" y="990250"/>
            <a:ext cx="4002600" cy="40026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53"/>
          <p:cNvSpPr/>
          <p:nvPr/>
        </p:nvSpPr>
        <p:spPr>
          <a:xfrm>
            <a:off x="3874913" y="990250"/>
            <a:ext cx="4002600" cy="40026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53"/>
          <p:cNvSpPr txBox="1"/>
          <p:nvPr/>
        </p:nvSpPr>
        <p:spPr>
          <a:xfrm>
            <a:off x="4295250" y="1676150"/>
            <a:ext cx="553500" cy="384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b="1" lang="en" sz="1300">
                <a:solidFill>
                  <a:schemeClr val="accent1"/>
                </a:solidFill>
                <a:latin typeface="Lato"/>
                <a:ea typeface="Lato"/>
                <a:cs typeface="Lato"/>
                <a:sym typeface="Lato"/>
              </a:rPr>
              <a:t>Both</a:t>
            </a:r>
            <a:endParaRPr b="1"/>
          </a:p>
        </p:txBody>
      </p:sp>
      <p:sp>
        <p:nvSpPr>
          <p:cNvPr id="494" name="Google Shape;494;p53"/>
          <p:cNvSpPr txBox="1"/>
          <p:nvPr/>
        </p:nvSpPr>
        <p:spPr>
          <a:xfrm>
            <a:off x="2805900" y="1166350"/>
            <a:ext cx="714000" cy="384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b="1" lang="en" sz="1300">
                <a:solidFill>
                  <a:schemeClr val="accent1"/>
                </a:solidFill>
                <a:latin typeface="Lato"/>
                <a:ea typeface="Lato"/>
                <a:cs typeface="Lato"/>
                <a:sym typeface="Lato"/>
              </a:rPr>
              <a:t>Aditya</a:t>
            </a:r>
            <a:endParaRPr b="1"/>
          </a:p>
        </p:txBody>
      </p:sp>
      <p:sp>
        <p:nvSpPr>
          <p:cNvPr id="495" name="Google Shape;495;p53"/>
          <p:cNvSpPr txBox="1"/>
          <p:nvPr/>
        </p:nvSpPr>
        <p:spPr>
          <a:xfrm>
            <a:off x="5519225" y="1222300"/>
            <a:ext cx="714000" cy="384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b="1" lang="en" sz="1300">
                <a:solidFill>
                  <a:schemeClr val="accent1"/>
                </a:solidFill>
                <a:latin typeface="Lato"/>
                <a:ea typeface="Lato"/>
                <a:cs typeface="Lato"/>
                <a:sym typeface="Lato"/>
              </a:rPr>
              <a:t>Pranav</a:t>
            </a:r>
            <a:endParaRPr b="1"/>
          </a:p>
        </p:txBody>
      </p:sp>
      <p:sp>
        <p:nvSpPr>
          <p:cNvPr id="496" name="Google Shape;496;p53"/>
          <p:cNvSpPr txBox="1"/>
          <p:nvPr/>
        </p:nvSpPr>
        <p:spPr>
          <a:xfrm>
            <a:off x="4049950" y="2113350"/>
            <a:ext cx="1262700" cy="1962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000">
                <a:solidFill>
                  <a:schemeClr val="accent1"/>
                </a:solidFill>
                <a:latin typeface="Lato"/>
                <a:ea typeface="Lato"/>
                <a:cs typeface="Lato"/>
                <a:sym typeface="Lato"/>
              </a:rPr>
              <a:t>- </a:t>
            </a:r>
            <a:r>
              <a:rPr lang="en" sz="1000">
                <a:solidFill>
                  <a:schemeClr val="accent1"/>
                </a:solidFill>
                <a:latin typeface="Lato"/>
                <a:ea typeface="Lato"/>
                <a:cs typeface="Lato"/>
                <a:sym typeface="Lato"/>
              </a:rPr>
              <a:t>Robot Design</a:t>
            </a:r>
            <a:endParaRPr sz="1000">
              <a:solidFill>
                <a:schemeClr val="accent1"/>
              </a:solidFill>
              <a:latin typeface="Lato"/>
              <a:ea typeface="Lato"/>
              <a:cs typeface="Lato"/>
              <a:sym typeface="Lato"/>
            </a:endParaRPr>
          </a:p>
          <a:p>
            <a:pPr indent="0" lvl="0" marL="0" rtl="0" algn="l">
              <a:lnSpc>
                <a:spcPct val="115000"/>
              </a:lnSpc>
              <a:spcBef>
                <a:spcPts val="1000"/>
              </a:spcBef>
              <a:spcAft>
                <a:spcPts val="0"/>
              </a:spcAft>
              <a:buNone/>
            </a:pPr>
            <a:r>
              <a:rPr lang="en" sz="1000">
                <a:solidFill>
                  <a:schemeClr val="accent1"/>
                </a:solidFill>
                <a:latin typeface="Lato"/>
                <a:ea typeface="Lato"/>
                <a:cs typeface="Lato"/>
                <a:sym typeface="Lato"/>
              </a:rPr>
              <a:t>- Working on design review</a:t>
            </a:r>
            <a:endParaRPr sz="1000">
              <a:solidFill>
                <a:schemeClr val="accent1"/>
              </a:solidFill>
              <a:latin typeface="Lato"/>
              <a:ea typeface="Lato"/>
              <a:cs typeface="Lato"/>
              <a:sym typeface="Lato"/>
            </a:endParaRPr>
          </a:p>
          <a:p>
            <a:pPr indent="0" lvl="0" marL="0" rtl="0" algn="l">
              <a:lnSpc>
                <a:spcPct val="115000"/>
              </a:lnSpc>
              <a:spcBef>
                <a:spcPts val="1000"/>
              </a:spcBef>
              <a:spcAft>
                <a:spcPts val="0"/>
              </a:spcAft>
              <a:buNone/>
            </a:pPr>
            <a:r>
              <a:rPr lang="en" sz="1000">
                <a:solidFill>
                  <a:schemeClr val="accent1"/>
                </a:solidFill>
                <a:latin typeface="Lato"/>
                <a:ea typeface="Lato"/>
                <a:cs typeface="Lato"/>
                <a:sym typeface="Lato"/>
              </a:rPr>
              <a:t>- Robot assembly, drivetrain, frame building, wiring</a:t>
            </a:r>
            <a:endParaRPr sz="1000">
              <a:solidFill>
                <a:schemeClr val="accent1"/>
              </a:solidFill>
              <a:latin typeface="Lato"/>
              <a:ea typeface="Lato"/>
              <a:cs typeface="Lato"/>
              <a:sym typeface="Lato"/>
            </a:endParaRPr>
          </a:p>
          <a:p>
            <a:pPr indent="0" lvl="0" marL="0" rtl="0" algn="l">
              <a:lnSpc>
                <a:spcPct val="115000"/>
              </a:lnSpc>
              <a:spcBef>
                <a:spcPts val="1000"/>
              </a:spcBef>
              <a:spcAft>
                <a:spcPts val="1000"/>
              </a:spcAft>
              <a:buNone/>
            </a:pPr>
            <a:r>
              <a:rPr lang="en" sz="1000">
                <a:solidFill>
                  <a:schemeClr val="accent1"/>
                </a:solidFill>
                <a:latin typeface="Lato"/>
                <a:ea typeface="Lato"/>
                <a:cs typeface="Lato"/>
                <a:sym typeface="Lato"/>
              </a:rPr>
              <a:t>- Last minute system testing</a:t>
            </a:r>
            <a:endParaRPr sz="1000">
              <a:solidFill>
                <a:schemeClr val="accent1"/>
              </a:solidFill>
              <a:latin typeface="Lato"/>
              <a:ea typeface="Lato"/>
              <a:cs typeface="Lato"/>
              <a:sym typeface="Lato"/>
            </a:endParaRPr>
          </a:p>
        </p:txBody>
      </p:sp>
      <p:sp>
        <p:nvSpPr>
          <p:cNvPr id="497" name="Google Shape;497;p53"/>
          <p:cNvSpPr txBox="1"/>
          <p:nvPr/>
        </p:nvSpPr>
        <p:spPr>
          <a:xfrm>
            <a:off x="1804175" y="1714725"/>
            <a:ext cx="1994400" cy="2457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000">
                <a:solidFill>
                  <a:schemeClr val="accent1"/>
                </a:solidFill>
                <a:latin typeface="Lato"/>
                <a:ea typeface="Lato"/>
                <a:cs typeface="Lato"/>
                <a:sym typeface="Lato"/>
              </a:rPr>
              <a:t>- Programming turning capabilities in software using Java and Python</a:t>
            </a:r>
            <a:endParaRPr sz="1000">
              <a:solidFill>
                <a:schemeClr val="accent1"/>
              </a:solidFill>
              <a:latin typeface="Lato"/>
              <a:ea typeface="Lato"/>
              <a:cs typeface="Lato"/>
              <a:sym typeface="Lato"/>
            </a:endParaRPr>
          </a:p>
          <a:p>
            <a:pPr indent="0" lvl="0" marL="0" rtl="0" algn="l">
              <a:lnSpc>
                <a:spcPct val="115000"/>
              </a:lnSpc>
              <a:spcBef>
                <a:spcPts val="1000"/>
              </a:spcBef>
              <a:spcAft>
                <a:spcPts val="0"/>
              </a:spcAft>
              <a:buNone/>
            </a:pPr>
            <a:r>
              <a:rPr lang="en" sz="1000">
                <a:solidFill>
                  <a:schemeClr val="accent1"/>
                </a:solidFill>
                <a:latin typeface="Lato"/>
                <a:ea typeface="Lato"/>
                <a:cs typeface="Lato"/>
                <a:sym typeface="Lato"/>
              </a:rPr>
              <a:t>- Programming servos for spreader fan as well as latch to allow fertilizer to leave the fertilizer container</a:t>
            </a:r>
            <a:endParaRPr sz="1000">
              <a:solidFill>
                <a:schemeClr val="accent1"/>
              </a:solidFill>
              <a:latin typeface="Lato"/>
              <a:ea typeface="Lato"/>
              <a:cs typeface="Lato"/>
              <a:sym typeface="Lato"/>
            </a:endParaRPr>
          </a:p>
          <a:p>
            <a:pPr indent="0" lvl="0" marL="0" rtl="0" algn="l">
              <a:lnSpc>
                <a:spcPct val="115000"/>
              </a:lnSpc>
              <a:spcBef>
                <a:spcPts val="1000"/>
              </a:spcBef>
              <a:spcAft>
                <a:spcPts val="1000"/>
              </a:spcAft>
              <a:buNone/>
            </a:pPr>
            <a:r>
              <a:rPr lang="en" sz="1000">
                <a:solidFill>
                  <a:schemeClr val="accent1"/>
                </a:solidFill>
                <a:latin typeface="Lato"/>
                <a:ea typeface="Lato"/>
                <a:cs typeface="Lato"/>
                <a:sym typeface="Lato"/>
              </a:rPr>
              <a:t>- Programming and testing capabilities to travel a specific distance accurately using inputs from accelerometer / gyrometer</a:t>
            </a:r>
            <a:endParaRPr sz="1000">
              <a:solidFill>
                <a:schemeClr val="accent1"/>
              </a:solidFill>
              <a:latin typeface="Lato"/>
              <a:ea typeface="Lato"/>
              <a:cs typeface="Lato"/>
              <a:sym typeface="Lato"/>
            </a:endParaRPr>
          </a:p>
        </p:txBody>
      </p:sp>
      <p:sp>
        <p:nvSpPr>
          <p:cNvPr id="498" name="Google Shape;498;p53"/>
          <p:cNvSpPr txBox="1"/>
          <p:nvPr/>
        </p:nvSpPr>
        <p:spPr>
          <a:xfrm>
            <a:off x="5383450" y="1714725"/>
            <a:ext cx="1994400" cy="3030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000">
                <a:solidFill>
                  <a:schemeClr val="accent1"/>
                </a:solidFill>
                <a:latin typeface="Lato"/>
                <a:ea typeface="Lato"/>
                <a:cs typeface="Lato"/>
                <a:sym typeface="Lato"/>
              </a:rPr>
              <a:t>- Programming algorithm to generate the path and sequence of steps that the robot needs to take </a:t>
            </a:r>
            <a:r>
              <a:rPr lang="en" sz="1000">
                <a:solidFill>
                  <a:schemeClr val="accent1"/>
                </a:solidFill>
                <a:latin typeface="Lato"/>
                <a:ea typeface="Lato"/>
                <a:cs typeface="Lato"/>
                <a:sym typeface="Lato"/>
              </a:rPr>
              <a:t>based on user given dimensions</a:t>
            </a:r>
            <a:endParaRPr sz="1000">
              <a:solidFill>
                <a:schemeClr val="accent1"/>
              </a:solidFill>
              <a:latin typeface="Lato"/>
              <a:ea typeface="Lato"/>
              <a:cs typeface="Lato"/>
              <a:sym typeface="Lato"/>
            </a:endParaRPr>
          </a:p>
          <a:p>
            <a:pPr indent="0" lvl="0" marL="0" rtl="0" algn="l">
              <a:lnSpc>
                <a:spcPct val="115000"/>
              </a:lnSpc>
              <a:spcBef>
                <a:spcPts val="1000"/>
              </a:spcBef>
              <a:spcAft>
                <a:spcPts val="0"/>
              </a:spcAft>
              <a:buNone/>
            </a:pPr>
            <a:r>
              <a:rPr lang="en" sz="1000">
                <a:solidFill>
                  <a:schemeClr val="accent1"/>
                </a:solidFill>
                <a:latin typeface="Lato"/>
                <a:ea typeface="Lato"/>
                <a:cs typeface="Lato"/>
                <a:sym typeface="Lato"/>
              </a:rPr>
              <a:t>- Programming subprogram for argument handling, such as object detection and having the robot stop if there is an obstacle in the path</a:t>
            </a:r>
            <a:endParaRPr sz="1000">
              <a:solidFill>
                <a:schemeClr val="accent1"/>
              </a:solidFill>
              <a:latin typeface="Lato"/>
              <a:ea typeface="Lato"/>
              <a:cs typeface="Lato"/>
              <a:sym typeface="Lato"/>
            </a:endParaRPr>
          </a:p>
          <a:p>
            <a:pPr indent="0" lvl="0" marL="0" rtl="0" algn="l">
              <a:lnSpc>
                <a:spcPct val="115000"/>
              </a:lnSpc>
              <a:spcBef>
                <a:spcPts val="1000"/>
              </a:spcBef>
              <a:spcAft>
                <a:spcPts val="1000"/>
              </a:spcAft>
              <a:buNone/>
            </a:pPr>
            <a:r>
              <a:rPr lang="en" sz="1000">
                <a:solidFill>
                  <a:schemeClr val="accent1"/>
                </a:solidFill>
                <a:latin typeface="Lato"/>
                <a:ea typeface="Lato"/>
                <a:cs typeface="Lato"/>
                <a:sym typeface="Lato"/>
              </a:rPr>
              <a:t>- </a:t>
            </a:r>
            <a:r>
              <a:rPr lang="en" sz="1000">
                <a:solidFill>
                  <a:schemeClr val="accent1"/>
                </a:solidFill>
                <a:latin typeface="Lato"/>
                <a:ea typeface="Lato"/>
                <a:cs typeface="Lato"/>
                <a:sym typeface="Lato"/>
              </a:rPr>
              <a:t>Building</a:t>
            </a:r>
            <a:r>
              <a:rPr lang="en" sz="1000">
                <a:solidFill>
                  <a:schemeClr val="accent1"/>
                </a:solidFill>
                <a:latin typeface="Lato"/>
                <a:ea typeface="Lato"/>
                <a:cs typeface="Lato"/>
                <a:sym typeface="Lato"/>
              </a:rPr>
              <a:t> android </a:t>
            </a:r>
            <a:r>
              <a:rPr lang="en" sz="1000">
                <a:solidFill>
                  <a:schemeClr val="accent1"/>
                </a:solidFill>
                <a:latin typeface="Lato"/>
                <a:ea typeface="Lato"/>
                <a:cs typeface="Lato"/>
                <a:sym typeface="Lato"/>
              </a:rPr>
              <a:t>app and interfacing it through bluetooth with the Raspberry Pi, handling bluetooth input into the Raspberry Pi</a:t>
            </a:r>
            <a:endParaRPr sz="1000">
              <a:solidFill>
                <a:schemeClr val="accent1"/>
              </a:solidFill>
              <a:latin typeface="Lato"/>
              <a:ea typeface="Lato"/>
              <a:cs typeface="Lato"/>
              <a:sym typeface="Lato"/>
            </a:endParaRPr>
          </a:p>
        </p:txBody>
      </p:sp>
      <p:sp>
        <p:nvSpPr>
          <p:cNvPr id="499" name="Google Shape;499;p53"/>
          <p:cNvSpPr txBox="1"/>
          <p:nvPr>
            <p:ph idx="4294967295" type="title"/>
          </p:nvPr>
        </p:nvSpPr>
        <p:spPr>
          <a:xfrm>
            <a:off x="375850" y="129575"/>
            <a:ext cx="5063400" cy="802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3600"/>
              <a:t>Team Responsibilities</a:t>
            </a:r>
            <a:endParaRPr sz="36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sp>
        <p:nvSpPr>
          <p:cNvPr id="504" name="Google Shape;504;p54"/>
          <p:cNvSpPr txBox="1"/>
          <p:nvPr>
            <p:ph idx="4294967295" type="body"/>
          </p:nvPr>
        </p:nvSpPr>
        <p:spPr>
          <a:xfrm>
            <a:off x="357775" y="1312000"/>
            <a:ext cx="3660600" cy="347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600"/>
              <a:t>Nov 18, 2021:</a:t>
            </a:r>
            <a:r>
              <a:rPr lang="en" sz="1600"/>
              <a:t> Present Design Review by this date.</a:t>
            </a:r>
            <a:endParaRPr sz="1600"/>
          </a:p>
          <a:p>
            <a:pPr indent="0" lvl="0" marL="0" rtl="0" algn="l">
              <a:spcBef>
                <a:spcPts val="1200"/>
              </a:spcBef>
              <a:spcAft>
                <a:spcPts val="0"/>
              </a:spcAft>
              <a:buNone/>
            </a:pPr>
            <a:r>
              <a:rPr b="1" lang="en" sz="1600"/>
              <a:t>Jan 31, 2022:</a:t>
            </a:r>
            <a:r>
              <a:rPr lang="en" sz="1600"/>
              <a:t> Finish Robot Assembly, all mechanical aspects of the project. All wiring of the parts should be done.</a:t>
            </a:r>
            <a:endParaRPr sz="1600"/>
          </a:p>
          <a:p>
            <a:pPr indent="0" lvl="0" marL="0" rtl="0" algn="l">
              <a:spcBef>
                <a:spcPts val="1200"/>
              </a:spcBef>
              <a:spcAft>
                <a:spcPts val="0"/>
              </a:spcAft>
              <a:buNone/>
            </a:pPr>
            <a:r>
              <a:rPr b="1" lang="en" sz="1600"/>
              <a:t>Apr 6, 2022:</a:t>
            </a:r>
            <a:r>
              <a:rPr lang="en" sz="1600"/>
              <a:t> Finish all subprograms and main program that will be run in the Raspberry Pi. This includes the Android app.</a:t>
            </a:r>
            <a:endParaRPr sz="1600"/>
          </a:p>
          <a:p>
            <a:pPr indent="0" lvl="0" marL="0" rtl="0" algn="l">
              <a:spcBef>
                <a:spcPts val="1200"/>
              </a:spcBef>
              <a:spcAft>
                <a:spcPts val="1200"/>
              </a:spcAft>
              <a:buNone/>
            </a:pPr>
            <a:r>
              <a:rPr b="1" lang="en" sz="1600"/>
              <a:t>May 18, 2022:</a:t>
            </a:r>
            <a:r>
              <a:rPr lang="en" sz="1600"/>
              <a:t> Be Ready to Demo</a:t>
            </a:r>
            <a:endParaRPr sz="1600"/>
          </a:p>
        </p:txBody>
      </p:sp>
      <p:sp>
        <p:nvSpPr>
          <p:cNvPr id="505" name="Google Shape;505;p54"/>
          <p:cNvSpPr txBox="1"/>
          <p:nvPr>
            <p:ph idx="4294967295" type="title"/>
          </p:nvPr>
        </p:nvSpPr>
        <p:spPr>
          <a:xfrm>
            <a:off x="375850" y="129575"/>
            <a:ext cx="6484200" cy="73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t>Milestones and Deliverables</a:t>
            </a:r>
            <a:endParaRPr sz="3600"/>
          </a:p>
        </p:txBody>
      </p:sp>
      <p:cxnSp>
        <p:nvCxnSpPr>
          <p:cNvPr id="506" name="Google Shape;506;p54"/>
          <p:cNvCxnSpPr/>
          <p:nvPr/>
        </p:nvCxnSpPr>
        <p:spPr>
          <a:xfrm>
            <a:off x="4256250" y="1138000"/>
            <a:ext cx="0" cy="3741900"/>
          </a:xfrm>
          <a:prstGeom prst="straightConnector1">
            <a:avLst/>
          </a:prstGeom>
          <a:noFill/>
          <a:ln cap="flat" cmpd="sng" w="9525">
            <a:solidFill>
              <a:schemeClr val="dk2"/>
            </a:solidFill>
            <a:prstDash val="solid"/>
            <a:round/>
            <a:headEnd len="med" w="med" type="none"/>
            <a:tailEnd len="med" w="med" type="none"/>
          </a:ln>
        </p:spPr>
      </p:cxnSp>
      <p:sp>
        <p:nvSpPr>
          <p:cNvPr id="507" name="Google Shape;507;p54"/>
          <p:cNvSpPr txBox="1"/>
          <p:nvPr>
            <p:ph idx="4294967295" type="body"/>
          </p:nvPr>
        </p:nvSpPr>
        <p:spPr>
          <a:xfrm>
            <a:off x="4494125" y="1312000"/>
            <a:ext cx="3660600" cy="347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600"/>
              <a:t>MP2 Deliverable:</a:t>
            </a:r>
            <a:endParaRPr b="1" sz="1600"/>
          </a:p>
          <a:p>
            <a:pPr indent="0" lvl="0" marL="0" rtl="0" algn="l">
              <a:spcBef>
                <a:spcPts val="1200"/>
              </a:spcBef>
              <a:spcAft>
                <a:spcPts val="0"/>
              </a:spcAft>
              <a:buNone/>
            </a:pPr>
            <a:r>
              <a:rPr lang="en" sz="1600"/>
              <a:t>Drivetrain of robot, with all wiring done</a:t>
            </a:r>
            <a:endParaRPr sz="1600"/>
          </a:p>
          <a:p>
            <a:pPr indent="0" lvl="0" marL="0" rtl="0" algn="l">
              <a:spcBef>
                <a:spcPts val="1200"/>
              </a:spcBef>
              <a:spcAft>
                <a:spcPts val="0"/>
              </a:spcAft>
              <a:buNone/>
            </a:pPr>
            <a:r>
              <a:rPr b="1" lang="en" sz="1600"/>
              <a:t>MP3 Deliverable:</a:t>
            </a:r>
            <a:endParaRPr b="1" sz="1600"/>
          </a:p>
          <a:p>
            <a:pPr indent="0" lvl="0" marL="0" rtl="0" algn="l">
              <a:spcBef>
                <a:spcPts val="1200"/>
              </a:spcBef>
              <a:spcAft>
                <a:spcPts val="0"/>
              </a:spcAft>
              <a:buNone/>
            </a:pPr>
            <a:r>
              <a:rPr lang="en" sz="1600"/>
              <a:t>Robot’s Programming</a:t>
            </a:r>
            <a:endParaRPr sz="1600"/>
          </a:p>
          <a:p>
            <a:pPr indent="0" lvl="0" marL="0" rtl="0" algn="l">
              <a:spcBef>
                <a:spcPts val="1200"/>
              </a:spcBef>
              <a:spcAft>
                <a:spcPts val="0"/>
              </a:spcAft>
              <a:buNone/>
            </a:pPr>
            <a:r>
              <a:rPr b="1" lang="en" sz="1600"/>
              <a:t>MP4 Deliverable:</a:t>
            </a:r>
            <a:endParaRPr b="1" sz="1600"/>
          </a:p>
          <a:p>
            <a:pPr indent="0" lvl="0" marL="0" rtl="0" algn="l">
              <a:spcBef>
                <a:spcPts val="1200"/>
              </a:spcBef>
              <a:spcAft>
                <a:spcPts val="1200"/>
              </a:spcAft>
              <a:buNone/>
            </a:pPr>
            <a:r>
              <a:rPr lang="en" sz="1600"/>
              <a:t>Robot fully tested, Demo Version</a:t>
            </a:r>
            <a:endParaRPr sz="16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1" name="Shape 511"/>
        <p:cNvGrpSpPr/>
        <p:nvPr/>
      </p:nvGrpSpPr>
      <p:grpSpPr>
        <a:xfrm>
          <a:off x="0" y="0"/>
          <a:ext cx="0" cy="0"/>
          <a:chOff x="0" y="0"/>
          <a:chExt cx="0" cy="0"/>
        </a:xfrm>
      </p:grpSpPr>
      <p:pic>
        <p:nvPicPr>
          <p:cNvPr id="512" name="Google Shape;512;p55"/>
          <p:cNvPicPr preferRelativeResize="0"/>
          <p:nvPr/>
        </p:nvPicPr>
        <p:blipFill rotWithShape="1">
          <a:blip r:embed="rId3">
            <a:alphaModFix/>
          </a:blip>
          <a:srcRect b="-9" l="0" r="0" t="9248"/>
          <a:stretch/>
        </p:blipFill>
        <p:spPr>
          <a:xfrm>
            <a:off x="758200" y="630075"/>
            <a:ext cx="7627592" cy="4427974"/>
          </a:xfrm>
          <a:prstGeom prst="rect">
            <a:avLst/>
          </a:prstGeom>
          <a:noFill/>
          <a:ln>
            <a:noFill/>
          </a:ln>
        </p:spPr>
      </p:pic>
      <p:sp>
        <p:nvSpPr>
          <p:cNvPr id="513" name="Google Shape;513;p55"/>
          <p:cNvSpPr txBox="1"/>
          <p:nvPr>
            <p:ph idx="4294967295" type="title"/>
          </p:nvPr>
        </p:nvSpPr>
        <p:spPr>
          <a:xfrm>
            <a:off x="594600" y="89475"/>
            <a:ext cx="6721500" cy="540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Gantt Chart</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517" name="Shape 517"/>
        <p:cNvGrpSpPr/>
        <p:nvPr/>
      </p:nvGrpSpPr>
      <p:grpSpPr>
        <a:xfrm>
          <a:off x="0" y="0"/>
          <a:ext cx="0" cy="0"/>
          <a:chOff x="0" y="0"/>
          <a:chExt cx="0" cy="0"/>
        </a:xfrm>
      </p:grpSpPr>
      <p:sp>
        <p:nvSpPr>
          <p:cNvPr id="518" name="Google Shape;518;p56"/>
          <p:cNvSpPr txBox="1"/>
          <p:nvPr>
            <p:ph idx="4294967295" type="title"/>
          </p:nvPr>
        </p:nvSpPr>
        <p:spPr>
          <a:xfrm>
            <a:off x="311750" y="4895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BOM Analysis</a:t>
            </a:r>
            <a:endParaRPr/>
          </a:p>
        </p:txBody>
      </p:sp>
      <p:graphicFrame>
        <p:nvGraphicFramePr>
          <p:cNvPr id="519" name="Google Shape;519;p56"/>
          <p:cNvGraphicFramePr/>
          <p:nvPr/>
        </p:nvGraphicFramePr>
        <p:xfrm>
          <a:off x="398075" y="1049000"/>
          <a:ext cx="3000000" cy="3000000"/>
        </p:xfrm>
        <a:graphic>
          <a:graphicData uri="http://schemas.openxmlformats.org/drawingml/2006/table">
            <a:tbl>
              <a:tblPr>
                <a:noFill/>
                <a:tableStyleId>{5E54D560-7B0B-4DC4-9785-040C30B9A289}</a:tableStyleId>
              </a:tblPr>
              <a:tblGrid>
                <a:gridCol w="672925"/>
                <a:gridCol w="1031175"/>
                <a:gridCol w="852050"/>
                <a:gridCol w="852050"/>
                <a:gridCol w="852050"/>
                <a:gridCol w="852050"/>
                <a:gridCol w="852050"/>
                <a:gridCol w="852050"/>
                <a:gridCol w="852050"/>
              </a:tblGrid>
              <a:tr h="822925">
                <a:tc>
                  <a:txBody>
                    <a:bodyPr/>
                    <a:lstStyle/>
                    <a:p>
                      <a:pPr indent="0" lvl="0" marL="0" rtl="0" algn="l">
                        <a:spcBef>
                          <a:spcPts val="0"/>
                        </a:spcBef>
                        <a:spcAft>
                          <a:spcPts val="0"/>
                        </a:spcAft>
                        <a:buNone/>
                      </a:pPr>
                      <a:r>
                        <a:rPr lang="en"/>
                        <a:t>Item #</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Part #</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Ref. Des.</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Primary Source</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Part Desc.</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Lead Time</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Cost/ Unit</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Total Cost</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On Hand</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r h="609575">
                <a:tc>
                  <a:txBody>
                    <a:bodyPr/>
                    <a:lstStyle/>
                    <a:p>
                      <a:pPr indent="0" lvl="0" marL="0" rtl="0" algn="l">
                        <a:spcBef>
                          <a:spcPts val="0"/>
                        </a:spcBef>
                        <a:spcAft>
                          <a:spcPts val="0"/>
                        </a:spcAft>
                        <a:buClr>
                          <a:schemeClr val="dk1"/>
                        </a:buClr>
                        <a:buSzPts val="1100"/>
                        <a:buFont typeface="Arial"/>
                        <a:buNone/>
                      </a:pPr>
                      <a:r>
                        <a:rPr lang="en" sz="2400"/>
                        <a:t>1</a:t>
                      </a:r>
                      <a:endParaRPr sz="2400"/>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sz="1350">
                          <a:solidFill>
                            <a:srgbClr val="333333"/>
                          </a:solidFill>
                          <a:highlight>
                            <a:schemeClr val="lt1"/>
                          </a:highlight>
                        </a:rPr>
                        <a:t>PB120B1</a:t>
                      </a:r>
                      <a:endParaRPr sz="1750">
                        <a:solidFill>
                          <a:srgbClr val="333333"/>
                        </a:solidFill>
                        <a:highlight>
                          <a:srgbClr val="FFFFFF"/>
                        </a:highlight>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A</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Amazon</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12v, 142.08 Wh battery</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4 months</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$91.39</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$91.39</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Yes</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r h="609575">
                <a:tc>
                  <a:txBody>
                    <a:bodyPr/>
                    <a:lstStyle/>
                    <a:p>
                      <a:pPr indent="0" lvl="0" marL="0" rtl="0" algn="l">
                        <a:spcBef>
                          <a:spcPts val="0"/>
                        </a:spcBef>
                        <a:spcAft>
                          <a:spcPts val="0"/>
                        </a:spcAft>
                        <a:buNone/>
                      </a:pPr>
                      <a:r>
                        <a:rPr lang="en"/>
                        <a:t>2</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sz="1250">
                          <a:solidFill>
                            <a:srgbClr val="0F1111"/>
                          </a:solidFill>
                          <a:highlight>
                            <a:srgbClr val="FFFFFF"/>
                          </a:highlight>
                        </a:rPr>
                        <a:t>MBB-01-05</a:t>
                      </a:r>
                      <a:endParaRPr sz="1250">
                        <a:solidFill>
                          <a:srgbClr val="333333"/>
                        </a:solidFill>
                        <a:highlight>
                          <a:srgbClr val="FFFFFF"/>
                        </a:highlight>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B</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Amazon</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Bread board</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4 months</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a:solidFill>
                            <a:schemeClr val="dk1"/>
                          </a:solidFill>
                        </a:rPr>
                        <a:t>$10.99</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$10.99</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a:solidFill>
                            <a:schemeClr val="dk1"/>
                          </a:solidFill>
                        </a:rPr>
                        <a:t>Yes</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r h="609575">
                <a:tc>
                  <a:txBody>
                    <a:bodyPr/>
                    <a:lstStyle/>
                    <a:p>
                      <a:pPr indent="0" lvl="0" marL="0" rtl="0" algn="l">
                        <a:spcBef>
                          <a:spcPts val="0"/>
                        </a:spcBef>
                        <a:spcAft>
                          <a:spcPts val="0"/>
                        </a:spcAft>
                        <a:buNone/>
                      </a:pPr>
                      <a:r>
                        <a:rPr lang="en"/>
                        <a:t>3</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sz="1250">
                          <a:solidFill>
                            <a:srgbClr val="333333"/>
                          </a:solidFill>
                          <a:highlight>
                            <a:srgbClr val="FFFFFF"/>
                          </a:highlight>
                        </a:rPr>
                        <a:t>EL-CP-004</a:t>
                      </a:r>
                      <a:endParaRPr sz="1250">
                        <a:solidFill>
                          <a:srgbClr val="333333"/>
                        </a:solidFill>
                        <a:highlight>
                          <a:srgbClr val="FFFFFF"/>
                        </a:highlight>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C</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Amazon</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Jumper Cables</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4 months</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a:solidFill>
                            <a:schemeClr val="dk1"/>
                          </a:solidFill>
                        </a:rPr>
                        <a:t>$6.98</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$6.98</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a:solidFill>
                            <a:schemeClr val="dk1"/>
                          </a:solidFill>
                        </a:rPr>
                        <a:t>Yes</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r h="609575">
                <a:tc>
                  <a:txBody>
                    <a:bodyPr/>
                    <a:lstStyle/>
                    <a:p>
                      <a:pPr indent="0" lvl="0" marL="0" rtl="0" algn="l">
                        <a:spcBef>
                          <a:spcPts val="0"/>
                        </a:spcBef>
                        <a:spcAft>
                          <a:spcPts val="0"/>
                        </a:spcAft>
                        <a:buNone/>
                      </a:pPr>
                      <a:r>
                        <a:rPr lang="en"/>
                        <a:t>4</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sz="1250">
                          <a:solidFill>
                            <a:srgbClr val="333333"/>
                          </a:solidFill>
                          <a:highlight>
                            <a:srgbClr val="FFFFFF"/>
                          </a:highlight>
                        </a:rPr>
                        <a:t>‎H-PVCFITTING-3-4-3WAY-4</a:t>
                      </a:r>
                      <a:endParaRPr sz="750">
                        <a:solidFill>
                          <a:srgbClr val="333333"/>
                        </a:solidFill>
                        <a:highlight>
                          <a:srgbClr val="FFFFFF"/>
                        </a:highlight>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D</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Amazon</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3 way pvc fitting</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5 months</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a:solidFill>
                            <a:schemeClr val="dk1"/>
                          </a:solidFill>
                        </a:rPr>
                        <a:t>$9.99</a:t>
                      </a:r>
                      <a:endParaRPr>
                        <a:solidFill>
                          <a:schemeClr val="dk1"/>
                        </a:solidFill>
                      </a:endParaRPr>
                    </a:p>
                    <a:p>
                      <a:pPr indent="0" lvl="0" marL="0" rtl="0" algn="l">
                        <a:spcBef>
                          <a:spcPts val="0"/>
                        </a:spcBef>
                        <a:spcAft>
                          <a:spcPts val="0"/>
                        </a:spcAft>
                        <a:buNone/>
                      </a:pPr>
                      <a:r>
                        <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$9.99</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a:solidFill>
                            <a:schemeClr val="dk1"/>
                          </a:solidFill>
                        </a:rPr>
                        <a:t>No</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bl>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523" name="Shape 523"/>
        <p:cNvGrpSpPr/>
        <p:nvPr/>
      </p:nvGrpSpPr>
      <p:grpSpPr>
        <a:xfrm>
          <a:off x="0" y="0"/>
          <a:ext cx="0" cy="0"/>
          <a:chOff x="0" y="0"/>
          <a:chExt cx="0" cy="0"/>
        </a:xfrm>
      </p:grpSpPr>
      <p:sp>
        <p:nvSpPr>
          <p:cNvPr id="524" name="Google Shape;524;p57"/>
          <p:cNvSpPr txBox="1"/>
          <p:nvPr>
            <p:ph idx="4294967295" type="title"/>
          </p:nvPr>
        </p:nvSpPr>
        <p:spPr>
          <a:xfrm>
            <a:off x="175275" y="38207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BOM Analysis</a:t>
            </a:r>
            <a:endParaRPr/>
          </a:p>
        </p:txBody>
      </p:sp>
      <p:graphicFrame>
        <p:nvGraphicFramePr>
          <p:cNvPr id="525" name="Google Shape;525;p57"/>
          <p:cNvGraphicFramePr/>
          <p:nvPr/>
        </p:nvGraphicFramePr>
        <p:xfrm>
          <a:off x="311750" y="1248025"/>
          <a:ext cx="3000000" cy="3000000"/>
        </p:xfrm>
        <a:graphic>
          <a:graphicData uri="http://schemas.openxmlformats.org/drawingml/2006/table">
            <a:tbl>
              <a:tblPr>
                <a:noFill/>
                <a:tableStyleId>{5E54D560-7B0B-4DC4-9785-040C30B9A289}</a:tableStyleId>
              </a:tblPr>
              <a:tblGrid>
                <a:gridCol w="852050"/>
                <a:gridCol w="852050"/>
                <a:gridCol w="852050"/>
                <a:gridCol w="852050"/>
                <a:gridCol w="852050"/>
                <a:gridCol w="852050"/>
                <a:gridCol w="852050"/>
                <a:gridCol w="852050"/>
                <a:gridCol w="852050"/>
              </a:tblGrid>
              <a:tr h="822925">
                <a:tc>
                  <a:txBody>
                    <a:bodyPr/>
                    <a:lstStyle/>
                    <a:p>
                      <a:pPr indent="0" lvl="0" marL="0" rtl="0" algn="l">
                        <a:spcBef>
                          <a:spcPts val="0"/>
                        </a:spcBef>
                        <a:spcAft>
                          <a:spcPts val="0"/>
                        </a:spcAft>
                        <a:buNone/>
                      </a:pPr>
                      <a:r>
                        <a:rPr lang="en"/>
                        <a:t>Item #</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Part #</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Ref. Des.</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Primary Source</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Part Desc.</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Lead Time</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Cost/ Unit</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Total Cost</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On Hand</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r h="609575">
                <a:tc>
                  <a:txBody>
                    <a:bodyPr/>
                    <a:lstStyle/>
                    <a:p>
                      <a:pPr indent="0" lvl="0" marL="0" rtl="0" algn="l">
                        <a:spcBef>
                          <a:spcPts val="0"/>
                        </a:spcBef>
                        <a:spcAft>
                          <a:spcPts val="0"/>
                        </a:spcAft>
                        <a:buNone/>
                      </a:pPr>
                      <a:r>
                        <a:rPr lang="en"/>
                        <a:t>5</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31407CP</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E</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Amazon</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¾ in PVC T pipe</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5 months</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$10.80</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$10.80</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No</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r h="609575">
                <a:tc>
                  <a:txBody>
                    <a:bodyPr/>
                    <a:lstStyle/>
                    <a:p>
                      <a:pPr indent="0" lvl="0" marL="0" rtl="0" algn="l">
                        <a:spcBef>
                          <a:spcPts val="0"/>
                        </a:spcBef>
                        <a:spcAft>
                          <a:spcPts val="0"/>
                        </a:spcAft>
                        <a:buNone/>
                      </a:pPr>
                      <a:r>
                        <a:rPr lang="en"/>
                        <a:t>6</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sz="1350">
                          <a:solidFill>
                            <a:srgbClr val="333333"/>
                          </a:solidFill>
                          <a:highlight>
                            <a:srgbClr val="FFFFFF"/>
                          </a:highlight>
                        </a:rPr>
                        <a:t>PVC, SCH 40</a:t>
                      </a:r>
                      <a:endParaRPr sz="850">
                        <a:solidFill>
                          <a:srgbClr val="333333"/>
                        </a:solidFill>
                        <a:highlight>
                          <a:srgbClr val="FFFFFF"/>
                        </a:highlight>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F</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Amazon</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3 way ¾ in PVC</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5 months</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$13.00</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$13.00</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a:solidFill>
                            <a:schemeClr val="dk1"/>
                          </a:solidFill>
                        </a:rPr>
                        <a:t>No</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r h="609575">
                <a:tc>
                  <a:txBody>
                    <a:bodyPr/>
                    <a:lstStyle/>
                    <a:p>
                      <a:pPr indent="0" lvl="0" marL="0" rtl="0" algn="l">
                        <a:spcBef>
                          <a:spcPts val="0"/>
                        </a:spcBef>
                        <a:spcAft>
                          <a:spcPts val="0"/>
                        </a:spcAft>
                        <a:buNone/>
                      </a:pPr>
                      <a:r>
                        <a:rPr lang="en"/>
                        <a:t>7</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sz="1350">
                          <a:solidFill>
                            <a:srgbClr val="333333"/>
                          </a:solidFill>
                          <a:highlight>
                            <a:srgbClr val="FFFFFF"/>
                          </a:highlight>
                        </a:rPr>
                        <a:t>GT-U7 GPS</a:t>
                      </a:r>
                      <a:endParaRPr sz="850">
                        <a:solidFill>
                          <a:srgbClr val="333333"/>
                        </a:solidFill>
                        <a:highlight>
                          <a:srgbClr val="FFFFFF"/>
                        </a:highlight>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G</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Amazon</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GPS module</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4 months</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$10.99</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$10.99</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a:solidFill>
                            <a:schemeClr val="dk1"/>
                          </a:solidFill>
                        </a:rPr>
                        <a:t>No</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r h="609575">
                <a:tc>
                  <a:txBody>
                    <a:bodyPr/>
                    <a:lstStyle/>
                    <a:p>
                      <a:pPr indent="0" lvl="0" marL="0" rtl="0" algn="l">
                        <a:spcBef>
                          <a:spcPts val="0"/>
                        </a:spcBef>
                        <a:spcAft>
                          <a:spcPts val="0"/>
                        </a:spcAft>
                        <a:buNone/>
                      </a:pPr>
                      <a:r>
                        <a:rPr lang="en"/>
                        <a:t>8</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sz="1350">
                          <a:solidFill>
                            <a:srgbClr val="333333"/>
                          </a:solidFill>
                          <a:highlight>
                            <a:srgbClr val="FFFFFF"/>
                          </a:highlight>
                        </a:rPr>
                        <a:t>9807E</a:t>
                      </a:r>
                      <a:endParaRPr sz="1350">
                        <a:solidFill>
                          <a:srgbClr val="333333"/>
                        </a:solidFill>
                        <a:highlight>
                          <a:srgbClr val="FFFFFF"/>
                        </a:highlight>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H</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Amazon</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Swivel Caster wheel</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5 months</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$6.94</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$6.94</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a:solidFill>
                            <a:schemeClr val="dk1"/>
                          </a:solidFill>
                        </a:rPr>
                        <a:t>No</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bl>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529" name="Shape 529"/>
        <p:cNvGrpSpPr/>
        <p:nvPr/>
      </p:nvGrpSpPr>
      <p:grpSpPr>
        <a:xfrm>
          <a:off x="0" y="0"/>
          <a:ext cx="0" cy="0"/>
          <a:chOff x="0" y="0"/>
          <a:chExt cx="0" cy="0"/>
        </a:xfrm>
      </p:grpSpPr>
      <p:sp>
        <p:nvSpPr>
          <p:cNvPr id="530" name="Google Shape;530;p58"/>
          <p:cNvSpPr txBox="1"/>
          <p:nvPr>
            <p:ph idx="4294967295" type="title"/>
          </p:nvPr>
        </p:nvSpPr>
        <p:spPr>
          <a:xfrm>
            <a:off x="284200" y="53562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BOM Analysis</a:t>
            </a:r>
            <a:endParaRPr/>
          </a:p>
        </p:txBody>
      </p:sp>
      <p:graphicFrame>
        <p:nvGraphicFramePr>
          <p:cNvPr id="531" name="Google Shape;531;p58"/>
          <p:cNvGraphicFramePr/>
          <p:nvPr/>
        </p:nvGraphicFramePr>
        <p:xfrm>
          <a:off x="311750" y="1148475"/>
          <a:ext cx="3000000" cy="3000000"/>
        </p:xfrm>
        <a:graphic>
          <a:graphicData uri="http://schemas.openxmlformats.org/drawingml/2006/table">
            <a:tbl>
              <a:tblPr>
                <a:noFill/>
                <a:tableStyleId>{5E54D560-7B0B-4DC4-9785-040C30B9A289}</a:tableStyleId>
              </a:tblPr>
              <a:tblGrid>
                <a:gridCol w="852050"/>
                <a:gridCol w="852050"/>
                <a:gridCol w="852050"/>
                <a:gridCol w="852050"/>
                <a:gridCol w="852050"/>
                <a:gridCol w="852050"/>
                <a:gridCol w="852050"/>
                <a:gridCol w="852050"/>
                <a:gridCol w="852050"/>
              </a:tblGrid>
              <a:tr h="638675">
                <a:tc>
                  <a:txBody>
                    <a:bodyPr/>
                    <a:lstStyle/>
                    <a:p>
                      <a:pPr indent="0" lvl="0" marL="0" rtl="0" algn="l">
                        <a:spcBef>
                          <a:spcPts val="0"/>
                        </a:spcBef>
                        <a:spcAft>
                          <a:spcPts val="0"/>
                        </a:spcAft>
                        <a:buNone/>
                      </a:pPr>
                      <a:r>
                        <a:rPr lang="en"/>
                        <a:t>Item #</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Part #</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Ref. Des.</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Primary Source</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Part Desc.</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Lead Time</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Cost/ Unit</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Total Cost</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On Hand</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r h="609575">
                <a:tc>
                  <a:txBody>
                    <a:bodyPr/>
                    <a:lstStyle/>
                    <a:p>
                      <a:pPr indent="0" lvl="0" marL="0" rtl="0" algn="l">
                        <a:spcBef>
                          <a:spcPts val="0"/>
                        </a:spcBef>
                        <a:spcAft>
                          <a:spcPts val="0"/>
                        </a:spcAft>
                        <a:buNone/>
                      </a:pPr>
                      <a:r>
                        <a:rPr lang="en"/>
                        <a:t>9</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150">
                          <a:solidFill>
                            <a:srgbClr val="333333"/>
                          </a:solidFill>
                          <a:highlight>
                            <a:srgbClr val="FFFFFF"/>
                          </a:highlight>
                        </a:rPr>
                        <a:t>CanaKit</a:t>
                      </a:r>
                      <a:endParaRPr sz="1150">
                        <a:solidFill>
                          <a:srgbClr val="333333"/>
                        </a:solidFill>
                        <a:highlight>
                          <a:srgbClr val="FFFFFF"/>
                        </a:highlight>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I</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Amazon</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Raspberry pi kit</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4 months</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$154.99</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$154.99</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Yes</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r h="609575">
                <a:tc>
                  <a:txBody>
                    <a:bodyPr/>
                    <a:lstStyle/>
                    <a:p>
                      <a:pPr indent="0" lvl="0" marL="0" rtl="0" algn="l">
                        <a:spcBef>
                          <a:spcPts val="0"/>
                        </a:spcBef>
                        <a:spcAft>
                          <a:spcPts val="0"/>
                        </a:spcAft>
                        <a:buNone/>
                      </a:pPr>
                      <a:r>
                        <a:rPr lang="en"/>
                        <a:t>10</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sz="1150">
                          <a:solidFill>
                            <a:srgbClr val="333333"/>
                          </a:solidFill>
                          <a:highlight>
                            <a:srgbClr val="FFFFFF"/>
                          </a:highlight>
                        </a:rPr>
                        <a:t>HAT-MDD10</a:t>
                      </a:r>
                      <a:endParaRPr sz="1150">
                        <a:solidFill>
                          <a:srgbClr val="333333"/>
                        </a:solidFill>
                        <a:highlight>
                          <a:srgbClr val="FFFFFF"/>
                        </a:highlight>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J</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Amazon</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Pi Driver hat</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4 months</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$23.38</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$46.76</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a:solidFill>
                            <a:schemeClr val="dk1"/>
                          </a:solidFill>
                        </a:rPr>
                        <a:t>Yes</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r h="609575">
                <a:tc>
                  <a:txBody>
                    <a:bodyPr/>
                    <a:lstStyle/>
                    <a:p>
                      <a:pPr indent="0" lvl="0" marL="0" rtl="0" algn="l">
                        <a:spcBef>
                          <a:spcPts val="0"/>
                        </a:spcBef>
                        <a:spcAft>
                          <a:spcPts val="0"/>
                        </a:spcAft>
                        <a:buNone/>
                      </a:pPr>
                      <a:r>
                        <a:rPr lang="en"/>
                        <a:t>11</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Clr>
                          <a:schemeClr val="dk1"/>
                        </a:buClr>
                        <a:buSzPts val="1100"/>
                        <a:buFont typeface="Arial"/>
                        <a:buNone/>
                      </a:pPr>
                      <a:r>
                        <a:rPr lang="en" sz="1100">
                          <a:solidFill>
                            <a:srgbClr val="0F1111"/>
                          </a:solidFill>
                          <a:highlight>
                            <a:srgbClr val="FFFFFF"/>
                          </a:highlight>
                        </a:rPr>
                        <a:t>OV5647</a:t>
                      </a:r>
                      <a:endParaRPr sz="1100">
                        <a:solidFill>
                          <a:srgbClr val="0F1111"/>
                        </a:solidFill>
                        <a:highlight>
                          <a:srgbClr val="FFFFFF"/>
                        </a:highlight>
                      </a:endParaRPr>
                    </a:p>
                    <a:p>
                      <a:pPr indent="0" lvl="0" marL="0" rtl="0" algn="l">
                        <a:spcBef>
                          <a:spcPts val="600"/>
                        </a:spcBef>
                        <a:spcAft>
                          <a:spcPts val="0"/>
                        </a:spcAft>
                        <a:buClr>
                          <a:schemeClr val="dk1"/>
                        </a:buClr>
                        <a:buSzPts val="1100"/>
                        <a:buFont typeface="Arial"/>
                        <a:buNone/>
                      </a:pPr>
                      <a:r>
                        <a:t/>
                      </a:r>
                      <a:endParaRPr sz="1650">
                        <a:solidFill>
                          <a:srgbClr val="333333"/>
                        </a:solidFill>
                        <a:highlight>
                          <a:srgbClr val="FFFFFF"/>
                        </a:highlight>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K</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Amazon</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Pi Camera</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4 months</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$11.99</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$11.99</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a:solidFill>
                            <a:schemeClr val="dk1"/>
                          </a:solidFill>
                        </a:rPr>
                        <a:t>Yes</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r h="609575">
                <a:tc>
                  <a:txBody>
                    <a:bodyPr/>
                    <a:lstStyle/>
                    <a:p>
                      <a:pPr indent="0" lvl="0" marL="0" rtl="0" algn="l">
                        <a:spcBef>
                          <a:spcPts val="0"/>
                        </a:spcBef>
                        <a:spcAft>
                          <a:spcPts val="0"/>
                        </a:spcAft>
                        <a:buNone/>
                      </a:pPr>
                      <a:r>
                        <a:rPr lang="en"/>
                        <a:t>12</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sz="1150">
                          <a:solidFill>
                            <a:srgbClr val="333333"/>
                          </a:solidFill>
                          <a:highlight>
                            <a:srgbClr val="FFFFFF"/>
                          </a:highlight>
                        </a:rPr>
                        <a:t>HX160Y1</a:t>
                      </a:r>
                      <a:endParaRPr sz="1150">
                        <a:solidFill>
                          <a:srgbClr val="333333"/>
                        </a:solidFill>
                        <a:highlight>
                          <a:srgbClr val="FFFFFF"/>
                        </a:highlight>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L</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Amazon</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Battery Pack 26800 mAh</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4 months</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$23.39</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$23.39</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a:solidFill>
                            <a:schemeClr val="dk1"/>
                          </a:solidFill>
                        </a:rPr>
                        <a:t>Yes</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bl>
          </a:graphicData>
        </a:graphic>
      </p:graphicFrame>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535" name="Shape 535"/>
        <p:cNvGrpSpPr/>
        <p:nvPr/>
      </p:nvGrpSpPr>
      <p:grpSpPr>
        <a:xfrm>
          <a:off x="0" y="0"/>
          <a:ext cx="0" cy="0"/>
          <a:chOff x="0" y="0"/>
          <a:chExt cx="0" cy="0"/>
        </a:xfrm>
      </p:grpSpPr>
      <p:sp>
        <p:nvSpPr>
          <p:cNvPr id="536" name="Google Shape;536;p59"/>
          <p:cNvSpPr txBox="1"/>
          <p:nvPr>
            <p:ph idx="4294967295" type="title"/>
          </p:nvPr>
        </p:nvSpPr>
        <p:spPr>
          <a:xfrm>
            <a:off x="255200" y="630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BOM Analysis</a:t>
            </a:r>
            <a:endParaRPr/>
          </a:p>
        </p:txBody>
      </p:sp>
      <p:graphicFrame>
        <p:nvGraphicFramePr>
          <p:cNvPr id="537" name="Google Shape;537;p59"/>
          <p:cNvGraphicFramePr/>
          <p:nvPr/>
        </p:nvGraphicFramePr>
        <p:xfrm>
          <a:off x="311750" y="683950"/>
          <a:ext cx="3000000" cy="3000000"/>
        </p:xfrm>
        <a:graphic>
          <a:graphicData uri="http://schemas.openxmlformats.org/drawingml/2006/table">
            <a:tbl>
              <a:tblPr>
                <a:noFill/>
                <a:tableStyleId>{5E54D560-7B0B-4DC4-9785-040C30B9A289}</a:tableStyleId>
              </a:tblPr>
              <a:tblGrid>
                <a:gridCol w="852050"/>
                <a:gridCol w="852050"/>
                <a:gridCol w="852050"/>
                <a:gridCol w="852050"/>
                <a:gridCol w="852050"/>
                <a:gridCol w="852050"/>
                <a:gridCol w="852050"/>
                <a:gridCol w="852050"/>
                <a:gridCol w="852050"/>
              </a:tblGrid>
              <a:tr h="822925">
                <a:tc>
                  <a:txBody>
                    <a:bodyPr/>
                    <a:lstStyle/>
                    <a:p>
                      <a:pPr indent="0" lvl="0" marL="0" rtl="0" algn="l">
                        <a:spcBef>
                          <a:spcPts val="0"/>
                        </a:spcBef>
                        <a:spcAft>
                          <a:spcPts val="0"/>
                        </a:spcAft>
                        <a:buNone/>
                      </a:pPr>
                      <a:r>
                        <a:rPr lang="en"/>
                        <a:t>Item #</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Part #</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Ref. Des.</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Primary Source</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Part Desc.</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Lead Time</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Cost/ Unit</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Total Cost</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On Hand</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r h="609575">
                <a:tc>
                  <a:txBody>
                    <a:bodyPr/>
                    <a:lstStyle/>
                    <a:p>
                      <a:pPr indent="0" lvl="0" marL="0" rtl="0" algn="l">
                        <a:spcBef>
                          <a:spcPts val="0"/>
                        </a:spcBef>
                        <a:spcAft>
                          <a:spcPts val="0"/>
                        </a:spcAft>
                        <a:buNone/>
                      </a:pPr>
                      <a:r>
                        <a:rPr lang="en"/>
                        <a:t>13</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250">
                          <a:solidFill>
                            <a:srgbClr val="333333"/>
                          </a:solidFill>
                          <a:highlight>
                            <a:srgbClr val="FFFFFF"/>
                          </a:highlight>
                        </a:rPr>
                        <a:t>1280DE-S495</a:t>
                      </a:r>
                      <a:endParaRPr sz="1250">
                        <a:solidFill>
                          <a:srgbClr val="333333"/>
                        </a:solidFill>
                        <a:highlight>
                          <a:srgbClr val="FFFFFF"/>
                        </a:highlight>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M</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Amazon</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12v Worm Gear motor</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5 months</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$29.99</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$59.98</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No</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r h="609575">
                <a:tc>
                  <a:txBody>
                    <a:bodyPr/>
                    <a:lstStyle/>
                    <a:p>
                      <a:pPr indent="0" lvl="0" marL="0" rtl="0" algn="l">
                        <a:spcBef>
                          <a:spcPts val="0"/>
                        </a:spcBef>
                        <a:spcAft>
                          <a:spcPts val="0"/>
                        </a:spcAft>
                        <a:buNone/>
                      </a:pPr>
                      <a:r>
                        <a:rPr lang="en"/>
                        <a:t>14</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sz="1250">
                          <a:solidFill>
                            <a:srgbClr val="333333"/>
                          </a:solidFill>
                          <a:highlight>
                            <a:srgbClr val="FFFFFF"/>
                          </a:highlight>
                        </a:rPr>
                        <a:t>72-107</a:t>
                      </a:r>
                      <a:endParaRPr sz="1250">
                        <a:solidFill>
                          <a:srgbClr val="333333"/>
                        </a:solidFill>
                        <a:highlight>
                          <a:srgbClr val="FFFFFF"/>
                        </a:highlight>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N</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Amazon</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Universal wheel 7” </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5 months</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$5.54</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$11.08</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a:solidFill>
                            <a:schemeClr val="dk1"/>
                          </a:solidFill>
                        </a:rPr>
                        <a:t>No</a:t>
                      </a:r>
                      <a:endParaRPr>
                        <a:solidFill>
                          <a:schemeClr val="dk1"/>
                        </a:solidFill>
                      </a:endParaRPr>
                    </a:p>
                    <a:p>
                      <a:pPr indent="0" lvl="0" marL="0" rtl="0" algn="l">
                        <a:spcBef>
                          <a:spcPts val="0"/>
                        </a:spcBef>
                        <a:spcAft>
                          <a:spcPts val="0"/>
                        </a:spcAft>
                        <a:buNone/>
                      </a:pPr>
                      <a:r>
                        <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r h="609575">
                <a:tc>
                  <a:txBody>
                    <a:bodyPr/>
                    <a:lstStyle/>
                    <a:p>
                      <a:pPr indent="0" lvl="0" marL="0" rtl="0" algn="l">
                        <a:spcBef>
                          <a:spcPts val="0"/>
                        </a:spcBef>
                        <a:spcAft>
                          <a:spcPts val="0"/>
                        </a:spcAft>
                        <a:buNone/>
                      </a:pPr>
                      <a:r>
                        <a:rPr lang="en"/>
                        <a:t>15</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sz="1750">
                          <a:solidFill>
                            <a:srgbClr val="333333"/>
                          </a:solidFill>
                          <a:highlight>
                            <a:srgbClr val="FFFFFF"/>
                          </a:highlight>
                        </a:rPr>
                        <a:t>N/A</a:t>
                      </a:r>
                      <a:endParaRPr sz="1250">
                        <a:solidFill>
                          <a:srgbClr val="333333"/>
                        </a:solidFill>
                        <a:highlight>
                          <a:srgbClr val="FFFFFF"/>
                        </a:highlight>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O</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Amazon</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8 mm flange shaft coupling</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5 months</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$9.49</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$9.49</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a:solidFill>
                            <a:schemeClr val="dk1"/>
                          </a:solidFill>
                        </a:rPr>
                        <a:t>No</a:t>
                      </a:r>
                      <a:endParaRPr>
                        <a:solidFill>
                          <a:schemeClr val="dk1"/>
                        </a:solidFill>
                      </a:endParaRPr>
                    </a:p>
                    <a:p>
                      <a:pPr indent="0" lvl="0" marL="0" rtl="0" algn="l">
                        <a:spcBef>
                          <a:spcPts val="0"/>
                        </a:spcBef>
                        <a:spcAft>
                          <a:spcPts val="0"/>
                        </a:spcAft>
                        <a:buNone/>
                      </a:pPr>
                      <a:r>
                        <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r h="609575">
                <a:tc>
                  <a:txBody>
                    <a:bodyPr/>
                    <a:lstStyle/>
                    <a:p>
                      <a:pPr indent="0" lvl="0" marL="0" rtl="0" algn="l">
                        <a:spcBef>
                          <a:spcPts val="0"/>
                        </a:spcBef>
                        <a:spcAft>
                          <a:spcPts val="0"/>
                        </a:spcAft>
                        <a:buNone/>
                      </a:pPr>
                      <a:r>
                        <a:rPr lang="en"/>
                        <a:t>16</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750">
                          <a:solidFill>
                            <a:srgbClr val="333333"/>
                          </a:solidFill>
                          <a:highlight>
                            <a:srgbClr val="FFFFFF"/>
                          </a:highlight>
                        </a:rPr>
                        <a:t>FS90R</a:t>
                      </a:r>
                      <a:endParaRPr sz="1750">
                        <a:solidFill>
                          <a:srgbClr val="333333"/>
                        </a:solidFill>
                        <a:highlight>
                          <a:srgbClr val="FFFFFF"/>
                        </a:highlight>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P</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Amazon</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360 degreeServo</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5 months</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a:t>
                      </a:r>
                      <a:r>
                        <a:rPr lang="en"/>
                        <a:t>19.89</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$19.89</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dk1"/>
                          </a:solidFill>
                        </a:rPr>
                        <a:t>Yes</a:t>
                      </a:r>
                      <a:endParaRPr>
                        <a:solidFill>
                          <a:schemeClr val="dk1"/>
                        </a:solidFill>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33"/>
          <p:cNvSpPr txBox="1"/>
          <p:nvPr>
            <p:ph type="title"/>
          </p:nvPr>
        </p:nvSpPr>
        <p:spPr>
          <a:xfrm>
            <a:off x="312850" y="1069200"/>
            <a:ext cx="3942600" cy="30051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Modifications to Design Review Presentation #2</a:t>
            </a:r>
            <a:endParaRPr/>
          </a:p>
          <a:p>
            <a:pPr indent="0" lvl="0" marL="0" rtl="0" algn="ctr">
              <a:spcBef>
                <a:spcPts val="0"/>
              </a:spcBef>
              <a:spcAft>
                <a:spcPts val="0"/>
              </a:spcAft>
              <a:buNone/>
            </a:pPr>
            <a:r>
              <a:t/>
            </a:r>
            <a:endParaRPr sz="900"/>
          </a:p>
          <a:p>
            <a:pPr indent="0" lvl="0" marL="0" rtl="0" algn="ctr">
              <a:spcBef>
                <a:spcPts val="0"/>
              </a:spcBef>
              <a:spcAft>
                <a:spcPts val="0"/>
              </a:spcAft>
              <a:buNone/>
            </a:pPr>
            <a:r>
              <a:rPr lang="en" sz="1500"/>
              <a:t>After meeting with ECET advisor from Lockheed Martin</a:t>
            </a:r>
            <a:endParaRPr sz="1500"/>
          </a:p>
        </p:txBody>
      </p:sp>
      <p:sp>
        <p:nvSpPr>
          <p:cNvPr id="233" name="Google Shape;233;p33"/>
          <p:cNvSpPr txBox="1"/>
          <p:nvPr>
            <p:ph idx="1" type="body"/>
          </p:nvPr>
        </p:nvSpPr>
        <p:spPr>
          <a:xfrm>
            <a:off x="4891175" y="1069200"/>
            <a:ext cx="3942600" cy="3005100"/>
          </a:xfrm>
          <a:prstGeom prst="rect">
            <a:avLst/>
          </a:prstGeom>
        </p:spPr>
        <p:txBody>
          <a:bodyPr anchorCtr="0" anchor="ctr" bIns="91425" lIns="91425" spcFirstLastPara="1" rIns="91425" wrap="square" tIns="91425">
            <a:noAutofit/>
          </a:bodyPr>
          <a:lstStyle/>
          <a:p>
            <a:pPr indent="-317500" lvl="0" marL="457200" rtl="0" algn="l">
              <a:spcBef>
                <a:spcPts val="0"/>
              </a:spcBef>
              <a:spcAft>
                <a:spcPts val="0"/>
              </a:spcAft>
              <a:buSzPts val="1400"/>
              <a:buChar char="-"/>
            </a:pPr>
            <a:r>
              <a:rPr lang="en"/>
              <a:t>Some additional calculations in regard to maximum runtime and runtime required for 5,000 square feet in order to provide a clearer picture of the robot’s functionality.</a:t>
            </a:r>
            <a:endParaRPr/>
          </a:p>
          <a:p>
            <a:pPr indent="-304800" lvl="1" marL="914400" rtl="0" algn="l">
              <a:spcBef>
                <a:spcPts val="1000"/>
              </a:spcBef>
              <a:spcAft>
                <a:spcPts val="0"/>
              </a:spcAft>
              <a:buSzPts val="1200"/>
              <a:buChar char="-"/>
            </a:pPr>
            <a:r>
              <a:rPr lang="en"/>
              <a:t>The maximum </a:t>
            </a:r>
            <a:r>
              <a:rPr lang="en"/>
              <a:t>runtime</a:t>
            </a:r>
            <a:r>
              <a:rPr lang="en"/>
              <a:t> is 13.4 hours.</a:t>
            </a:r>
            <a:endParaRPr/>
          </a:p>
          <a:p>
            <a:pPr indent="-304800" lvl="1" marL="914400" rtl="0" algn="l">
              <a:spcBef>
                <a:spcPts val="1000"/>
              </a:spcBef>
              <a:spcAft>
                <a:spcPts val="1000"/>
              </a:spcAft>
              <a:buSzPts val="1200"/>
              <a:buChar char="-"/>
            </a:pPr>
            <a:r>
              <a:rPr lang="en"/>
              <a:t>The runtime for 5,000 square feet is less than 3 hours.</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541" name="Shape 541"/>
        <p:cNvGrpSpPr/>
        <p:nvPr/>
      </p:nvGrpSpPr>
      <p:grpSpPr>
        <a:xfrm>
          <a:off x="0" y="0"/>
          <a:ext cx="0" cy="0"/>
          <a:chOff x="0" y="0"/>
          <a:chExt cx="0" cy="0"/>
        </a:xfrm>
      </p:grpSpPr>
      <p:sp>
        <p:nvSpPr>
          <p:cNvPr id="542" name="Google Shape;542;p60"/>
          <p:cNvSpPr txBox="1"/>
          <p:nvPr>
            <p:ph idx="4294967295" type="title"/>
          </p:nvPr>
        </p:nvSpPr>
        <p:spPr>
          <a:xfrm>
            <a:off x="194350" y="50490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BOM Analysis</a:t>
            </a:r>
            <a:endParaRPr/>
          </a:p>
        </p:txBody>
      </p:sp>
      <p:graphicFrame>
        <p:nvGraphicFramePr>
          <p:cNvPr id="543" name="Google Shape;543;p60"/>
          <p:cNvGraphicFramePr/>
          <p:nvPr/>
        </p:nvGraphicFramePr>
        <p:xfrm>
          <a:off x="242600" y="1401575"/>
          <a:ext cx="3000000" cy="3000000"/>
        </p:xfrm>
        <a:graphic>
          <a:graphicData uri="http://schemas.openxmlformats.org/drawingml/2006/table">
            <a:tbl>
              <a:tblPr>
                <a:noFill/>
                <a:tableStyleId>{5E54D560-7B0B-4DC4-9785-040C30B9A289}</a:tableStyleId>
              </a:tblPr>
              <a:tblGrid>
                <a:gridCol w="968900"/>
                <a:gridCol w="968900"/>
                <a:gridCol w="968900"/>
                <a:gridCol w="968900"/>
                <a:gridCol w="1107100"/>
                <a:gridCol w="830700"/>
                <a:gridCol w="968900"/>
                <a:gridCol w="968900"/>
                <a:gridCol w="968900"/>
              </a:tblGrid>
              <a:tr h="822925">
                <a:tc>
                  <a:txBody>
                    <a:bodyPr/>
                    <a:lstStyle/>
                    <a:p>
                      <a:pPr indent="0" lvl="0" marL="0" rtl="0" algn="l">
                        <a:spcBef>
                          <a:spcPts val="0"/>
                        </a:spcBef>
                        <a:spcAft>
                          <a:spcPts val="0"/>
                        </a:spcAft>
                        <a:buNone/>
                      </a:pPr>
                      <a:r>
                        <a:rPr lang="en"/>
                        <a:t>Item #</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Part #</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Ref. Des.</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Primary Source</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Part Desc.</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Lead Time</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Cost/ Unit</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Total Cost</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On Hand</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r h="1036300">
                <a:tc>
                  <a:txBody>
                    <a:bodyPr/>
                    <a:lstStyle/>
                    <a:p>
                      <a:pPr indent="0" lvl="0" marL="0" rtl="0" algn="l">
                        <a:spcBef>
                          <a:spcPts val="0"/>
                        </a:spcBef>
                        <a:spcAft>
                          <a:spcPts val="0"/>
                        </a:spcAft>
                        <a:buNone/>
                      </a:pPr>
                      <a:r>
                        <a:rPr lang="en"/>
                        <a:t>17</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750">
                          <a:solidFill>
                            <a:srgbClr val="333333"/>
                          </a:solidFill>
                          <a:highlight>
                            <a:srgbClr val="FFFFFF"/>
                          </a:highlight>
                        </a:rPr>
                        <a:t>S03s</a:t>
                      </a:r>
                      <a:endParaRPr sz="1750">
                        <a:solidFill>
                          <a:srgbClr val="333333"/>
                        </a:solidFill>
                        <a:highlight>
                          <a:srgbClr val="FFFFFF"/>
                        </a:highlight>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Q</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Amazon</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Ultrasonic distance sensor</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4 months</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$11.59</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$11.59</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No</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r h="609575">
                <a:tc>
                  <a:txBody>
                    <a:bodyPr/>
                    <a:lstStyle/>
                    <a:p>
                      <a:pPr indent="0" lvl="0" marL="0" rtl="0" algn="l">
                        <a:spcBef>
                          <a:spcPts val="0"/>
                        </a:spcBef>
                        <a:spcAft>
                          <a:spcPts val="0"/>
                        </a:spcAft>
                        <a:buNone/>
                      </a:pPr>
                      <a:r>
                        <a:rPr lang="en"/>
                        <a:t>18</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sz="1350">
                          <a:solidFill>
                            <a:srgbClr val="333333"/>
                          </a:solidFill>
                          <a:highlight>
                            <a:srgbClr val="FFFFFF"/>
                          </a:highlight>
                        </a:rPr>
                        <a:t>B088GZ8ZPN</a:t>
                      </a:r>
                      <a:endParaRPr sz="1350">
                        <a:solidFill>
                          <a:srgbClr val="333333"/>
                        </a:solidFill>
                        <a:highlight>
                          <a:srgbClr val="FFFFFF"/>
                        </a:highlight>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R</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Amazon</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5v relay module</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4 months</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$10.99</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$10.99</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a:solidFill>
                            <a:schemeClr val="dk1"/>
                          </a:solidFill>
                        </a:rPr>
                        <a:t>No</a:t>
                      </a:r>
                      <a:endParaRPr>
                        <a:solidFill>
                          <a:schemeClr val="dk1"/>
                        </a:solidFill>
                      </a:endParaRPr>
                    </a:p>
                    <a:p>
                      <a:pPr indent="0" lvl="0" marL="0" rtl="0" algn="l">
                        <a:spcBef>
                          <a:spcPts val="0"/>
                        </a:spcBef>
                        <a:spcAft>
                          <a:spcPts val="0"/>
                        </a:spcAft>
                        <a:buNone/>
                      </a:pPr>
                      <a:r>
                        <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r h="609575">
                <a:tc>
                  <a:txBody>
                    <a:bodyPr/>
                    <a:lstStyle/>
                    <a:p>
                      <a:pPr indent="0" lvl="0" marL="0" rtl="0" algn="l">
                        <a:spcBef>
                          <a:spcPts val="0"/>
                        </a:spcBef>
                        <a:spcAft>
                          <a:spcPts val="0"/>
                        </a:spcAft>
                        <a:buNone/>
                      </a:pPr>
                      <a:r>
                        <a:rPr lang="en"/>
                        <a:t>19</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550">
                          <a:solidFill>
                            <a:srgbClr val="333333"/>
                          </a:solidFill>
                          <a:highlight>
                            <a:srgbClr val="FFFFFF"/>
                          </a:highlight>
                        </a:rPr>
                        <a:t>MPU6050</a:t>
                      </a:r>
                      <a:endParaRPr sz="1550">
                        <a:solidFill>
                          <a:srgbClr val="333333"/>
                        </a:solidFill>
                        <a:highlight>
                          <a:srgbClr val="FFFFFF"/>
                        </a:highlight>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S</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Amazon</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3-axis gyro and accelerometer</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4 months</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$9.99</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$9.99</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dk1"/>
                          </a:solidFill>
                        </a:rPr>
                        <a:t>No</a:t>
                      </a:r>
                      <a:endParaRPr>
                        <a:solidFill>
                          <a:schemeClr val="dk1"/>
                        </a:solidFill>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bl>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547" name="Shape 547"/>
        <p:cNvGrpSpPr/>
        <p:nvPr/>
      </p:nvGrpSpPr>
      <p:grpSpPr>
        <a:xfrm>
          <a:off x="0" y="0"/>
          <a:ext cx="0" cy="0"/>
          <a:chOff x="0" y="0"/>
          <a:chExt cx="0" cy="0"/>
        </a:xfrm>
      </p:grpSpPr>
      <p:sp>
        <p:nvSpPr>
          <p:cNvPr id="548" name="Google Shape;548;p61"/>
          <p:cNvSpPr txBox="1"/>
          <p:nvPr>
            <p:ph idx="4294967295" type="title"/>
          </p:nvPr>
        </p:nvSpPr>
        <p:spPr>
          <a:xfrm>
            <a:off x="194350" y="50490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BOM Analysis</a:t>
            </a:r>
            <a:endParaRPr/>
          </a:p>
        </p:txBody>
      </p:sp>
      <p:graphicFrame>
        <p:nvGraphicFramePr>
          <p:cNvPr id="549" name="Google Shape;549;p61"/>
          <p:cNvGraphicFramePr/>
          <p:nvPr/>
        </p:nvGraphicFramePr>
        <p:xfrm>
          <a:off x="242600" y="1401575"/>
          <a:ext cx="3000000" cy="3000000"/>
        </p:xfrm>
        <a:graphic>
          <a:graphicData uri="http://schemas.openxmlformats.org/drawingml/2006/table">
            <a:tbl>
              <a:tblPr>
                <a:noFill/>
                <a:tableStyleId>{5E54D560-7B0B-4DC4-9785-040C30B9A289}</a:tableStyleId>
              </a:tblPr>
              <a:tblGrid>
                <a:gridCol w="968900"/>
                <a:gridCol w="968900"/>
                <a:gridCol w="968900"/>
                <a:gridCol w="968900"/>
                <a:gridCol w="1107100"/>
                <a:gridCol w="830700"/>
                <a:gridCol w="968900"/>
                <a:gridCol w="968900"/>
                <a:gridCol w="968900"/>
              </a:tblGrid>
              <a:tr h="822925">
                <a:tc>
                  <a:txBody>
                    <a:bodyPr/>
                    <a:lstStyle/>
                    <a:p>
                      <a:pPr indent="0" lvl="0" marL="0" rtl="0" algn="l">
                        <a:spcBef>
                          <a:spcPts val="0"/>
                        </a:spcBef>
                        <a:spcAft>
                          <a:spcPts val="0"/>
                        </a:spcAft>
                        <a:buNone/>
                      </a:pPr>
                      <a:r>
                        <a:rPr lang="en"/>
                        <a:t>Item #</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Part #</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Ref. Des.</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Primary Source</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Part Desc.</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Lead Time</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Cost/ Unit</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Total Cost</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On Hand</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r h="1036300">
                <a:tc>
                  <a:txBody>
                    <a:bodyPr/>
                    <a:lstStyle/>
                    <a:p>
                      <a:pPr indent="0" lvl="0" marL="0" rtl="0" algn="l">
                        <a:spcBef>
                          <a:spcPts val="0"/>
                        </a:spcBef>
                        <a:spcAft>
                          <a:spcPts val="0"/>
                        </a:spcAft>
                        <a:buNone/>
                      </a:pPr>
                      <a:r>
                        <a:rPr lang="en"/>
                        <a:t>20</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750">
                          <a:solidFill>
                            <a:srgbClr val="333333"/>
                          </a:solidFill>
                          <a:highlight>
                            <a:srgbClr val="FFFFFF"/>
                          </a:highlight>
                        </a:rPr>
                        <a:t>MG995</a:t>
                      </a:r>
                      <a:endParaRPr sz="1750">
                        <a:solidFill>
                          <a:srgbClr val="333333"/>
                        </a:solidFill>
                        <a:highlight>
                          <a:srgbClr val="FFFFFF"/>
                        </a:highlight>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T</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Amazon</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180 degree servo, high speed</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4</a:t>
                      </a:r>
                      <a:r>
                        <a:rPr lang="en"/>
                        <a:t> months</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$17.99</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$17.99</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Yes</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bl>
          </a:graphicData>
        </a:graphic>
      </p:graphicFrame>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3" name="Shape 553"/>
        <p:cNvGrpSpPr/>
        <p:nvPr/>
      </p:nvGrpSpPr>
      <p:grpSpPr>
        <a:xfrm>
          <a:off x="0" y="0"/>
          <a:ext cx="0" cy="0"/>
          <a:chOff x="0" y="0"/>
          <a:chExt cx="0" cy="0"/>
        </a:xfrm>
      </p:grpSpPr>
      <p:sp>
        <p:nvSpPr>
          <p:cNvPr id="554" name="Google Shape;554;p62"/>
          <p:cNvSpPr txBox="1"/>
          <p:nvPr>
            <p:ph type="title"/>
          </p:nvPr>
        </p:nvSpPr>
        <p:spPr>
          <a:xfrm>
            <a:off x="344850" y="323375"/>
            <a:ext cx="3942600" cy="1444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sz="4200"/>
              <a:t>Cost Analysis</a:t>
            </a:r>
            <a:endParaRPr sz="4200"/>
          </a:p>
        </p:txBody>
      </p:sp>
      <p:sp>
        <p:nvSpPr>
          <p:cNvPr id="555" name="Google Shape;555;p62"/>
          <p:cNvSpPr txBox="1"/>
          <p:nvPr>
            <p:ph idx="1" type="body"/>
          </p:nvPr>
        </p:nvSpPr>
        <p:spPr>
          <a:xfrm>
            <a:off x="4891175" y="1069200"/>
            <a:ext cx="3942600" cy="3005100"/>
          </a:xfrm>
          <a:prstGeom prst="rect">
            <a:avLst/>
          </a:prstGeom>
        </p:spPr>
        <p:txBody>
          <a:bodyPr anchorCtr="0" anchor="ctr" bIns="91425" lIns="91425" spcFirstLastPara="1" rIns="91425" wrap="square" tIns="91425">
            <a:normAutofit fontScale="85000" lnSpcReduction="20000"/>
          </a:bodyPr>
          <a:lstStyle/>
          <a:p>
            <a:pPr indent="0" lvl="0" marL="0" rtl="0" algn="l">
              <a:spcBef>
                <a:spcPts val="0"/>
              </a:spcBef>
              <a:spcAft>
                <a:spcPts val="0"/>
              </a:spcAft>
              <a:buNone/>
            </a:pPr>
            <a:r>
              <a:rPr lang="en" sz="1900"/>
              <a:t>Buying all parts would be about $94 outside budget </a:t>
            </a:r>
            <a:endParaRPr sz="1900"/>
          </a:p>
          <a:p>
            <a:pPr indent="-331152" lvl="0" marL="457200" rtl="0" algn="l">
              <a:spcBef>
                <a:spcPts val="1600"/>
              </a:spcBef>
              <a:spcAft>
                <a:spcPts val="0"/>
              </a:spcAft>
              <a:buSzPct val="100000"/>
              <a:buChar char="-"/>
            </a:pPr>
            <a:r>
              <a:rPr lang="en" sz="1900"/>
              <a:t>T</a:t>
            </a:r>
            <a:r>
              <a:rPr lang="en" sz="1900"/>
              <a:t>o</a:t>
            </a:r>
            <a:r>
              <a:rPr lang="en" sz="1900"/>
              <a:t>tal cost of parts: $394</a:t>
            </a:r>
            <a:endParaRPr sz="1900"/>
          </a:p>
          <a:p>
            <a:pPr indent="0" lvl="0" marL="0" rtl="0" algn="l">
              <a:spcBef>
                <a:spcPts val="1600"/>
              </a:spcBef>
              <a:spcAft>
                <a:spcPts val="0"/>
              </a:spcAft>
              <a:buNone/>
            </a:pPr>
            <a:r>
              <a:rPr lang="en" sz="1900"/>
              <a:t>However we have many parts on hand already, due to experimenting with parts in the past</a:t>
            </a:r>
            <a:endParaRPr sz="1900"/>
          </a:p>
          <a:p>
            <a:pPr indent="0" lvl="0" marL="0" rtl="0" algn="l">
              <a:spcBef>
                <a:spcPts val="1600"/>
              </a:spcBef>
              <a:spcAft>
                <a:spcPts val="1600"/>
              </a:spcAft>
              <a:buNone/>
            </a:pPr>
            <a:r>
              <a:rPr lang="en" sz="1900"/>
              <a:t>Final Outlook on Budget: Parts that need to be bought will fit </a:t>
            </a:r>
            <a:r>
              <a:rPr lang="en" sz="1900">
                <a:solidFill>
                  <a:schemeClr val="lt1"/>
                </a:solidFill>
              </a:rPr>
              <a:t>comfortably </a:t>
            </a:r>
            <a:r>
              <a:rPr lang="en" sz="1900"/>
              <a:t>within budget</a:t>
            </a:r>
            <a:endParaRPr sz="1900"/>
          </a:p>
        </p:txBody>
      </p:sp>
      <p:pic>
        <p:nvPicPr>
          <p:cNvPr descr="Gold Dollar Sign Png Transparent Image - Transparent Background Dollar Sign  Png, Png Download - kindpng" id="556" name="Google Shape;556;p62"/>
          <p:cNvPicPr preferRelativeResize="0"/>
          <p:nvPr/>
        </p:nvPicPr>
        <p:blipFill>
          <a:blip r:embed="rId3">
            <a:alphaModFix/>
          </a:blip>
          <a:stretch>
            <a:fillRect/>
          </a:stretch>
        </p:blipFill>
        <p:spPr>
          <a:xfrm>
            <a:off x="578625" y="2282475"/>
            <a:ext cx="2326500" cy="2606400"/>
          </a:xfrm>
          <a:prstGeom prst="roundRect">
            <a:avLst>
              <a:gd fmla="val 11331" name="adj"/>
            </a:avLst>
          </a:prstGeom>
          <a:noFill/>
          <a:ln>
            <a:noFill/>
          </a:ln>
        </p:spPr>
      </p:pic>
      <p:sp>
        <p:nvSpPr>
          <p:cNvPr id="557" name="Google Shape;557;p62"/>
          <p:cNvSpPr/>
          <p:nvPr/>
        </p:nvSpPr>
        <p:spPr>
          <a:xfrm>
            <a:off x="3001575" y="1909550"/>
            <a:ext cx="1118700" cy="925800"/>
          </a:xfrm>
          <a:prstGeom prst="wedgeRoundRectCallout">
            <a:avLst>
              <a:gd fmla="val -20833" name="adj1"/>
              <a:gd fmla="val 62500"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Roboto"/>
                <a:ea typeface="Roboto"/>
                <a:cs typeface="Roboto"/>
                <a:sym typeface="Roboto"/>
              </a:rPr>
              <a:t>If it don’t fit (in the budget), don’t quit!</a:t>
            </a:r>
            <a:endParaRPr sz="1200">
              <a:latin typeface="Roboto"/>
              <a:ea typeface="Roboto"/>
              <a:cs typeface="Roboto"/>
              <a:sym typeface="Roboto"/>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1" name="Shape 561"/>
        <p:cNvGrpSpPr/>
        <p:nvPr/>
      </p:nvGrpSpPr>
      <p:grpSpPr>
        <a:xfrm>
          <a:off x="0" y="0"/>
          <a:ext cx="0" cy="0"/>
          <a:chOff x="0" y="0"/>
          <a:chExt cx="0" cy="0"/>
        </a:xfrm>
      </p:grpSpPr>
      <p:sp>
        <p:nvSpPr>
          <p:cNvPr id="562" name="Google Shape;562;p63"/>
          <p:cNvSpPr txBox="1"/>
          <p:nvPr>
            <p:ph type="title"/>
          </p:nvPr>
        </p:nvSpPr>
        <p:spPr>
          <a:xfrm>
            <a:off x="348300" y="428200"/>
            <a:ext cx="2351400" cy="4399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Risk Factor</a:t>
            </a:r>
            <a:endParaRPr/>
          </a:p>
        </p:txBody>
      </p:sp>
      <p:sp>
        <p:nvSpPr>
          <p:cNvPr id="563" name="Google Shape;563;p63"/>
          <p:cNvSpPr txBox="1"/>
          <p:nvPr>
            <p:ph idx="1" type="body"/>
          </p:nvPr>
        </p:nvSpPr>
        <p:spPr>
          <a:xfrm>
            <a:off x="3539325" y="593900"/>
            <a:ext cx="5090400" cy="40116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SzPts val="1400"/>
              <a:buChar char="-"/>
            </a:pPr>
            <a:r>
              <a:rPr b="1" lang="en"/>
              <a:t>Risk Factor </a:t>
            </a:r>
            <a:r>
              <a:rPr b="1" lang="en"/>
              <a:t>Boundary problem:</a:t>
            </a:r>
            <a:r>
              <a:rPr lang="en"/>
              <a:t> If the user specifies a particular lawn width and length, we do not know what the ideal method is to keep the robot in that area.</a:t>
            </a:r>
            <a:endParaRPr/>
          </a:p>
          <a:p>
            <a:pPr indent="-317500" lvl="0" marL="914400" rtl="0" algn="l">
              <a:spcBef>
                <a:spcPts val="1600"/>
              </a:spcBef>
              <a:spcAft>
                <a:spcPts val="0"/>
              </a:spcAft>
              <a:buSzPts val="1400"/>
              <a:buChar char="-"/>
            </a:pPr>
            <a:r>
              <a:rPr lang="en"/>
              <a:t>Our current method is to use a range of sensors, such as accelerometer and gyrometer, to accurately keep the robot from travelling too far and turn exactly 180 degrees on each pass of the lawn.</a:t>
            </a:r>
            <a:endParaRPr/>
          </a:p>
          <a:p>
            <a:pPr indent="-317500" lvl="0" marL="914400" rtl="0" algn="l">
              <a:spcBef>
                <a:spcPts val="1600"/>
              </a:spcBef>
              <a:spcAft>
                <a:spcPts val="1600"/>
              </a:spcAft>
              <a:buSzPts val="1400"/>
              <a:buChar char="-"/>
            </a:pPr>
            <a:r>
              <a:rPr lang="en"/>
              <a:t>However, as the robot will be working outside, wheel slip and uneven terrain may make these turns not exactly 180 degrees and each pass of the lawn not the exact required amount, which poses problems for keeping the robot in the lawn.</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7" name="Shape 567"/>
        <p:cNvGrpSpPr/>
        <p:nvPr/>
      </p:nvGrpSpPr>
      <p:grpSpPr>
        <a:xfrm>
          <a:off x="0" y="0"/>
          <a:ext cx="0" cy="0"/>
          <a:chOff x="0" y="0"/>
          <a:chExt cx="0" cy="0"/>
        </a:xfrm>
      </p:grpSpPr>
      <p:sp>
        <p:nvSpPr>
          <p:cNvPr id="568" name="Google Shape;568;p64"/>
          <p:cNvSpPr/>
          <p:nvPr/>
        </p:nvSpPr>
        <p:spPr>
          <a:xfrm>
            <a:off x="5509975" y="938700"/>
            <a:ext cx="3555600" cy="3414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64"/>
          <p:cNvSpPr txBox="1"/>
          <p:nvPr>
            <p:ph idx="4294967295" type="title"/>
          </p:nvPr>
        </p:nvSpPr>
        <p:spPr>
          <a:xfrm>
            <a:off x="325175" y="220525"/>
            <a:ext cx="5371200" cy="692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GPS - RTK </a:t>
            </a:r>
            <a:r>
              <a:rPr lang="en">
                <a:solidFill>
                  <a:schemeClr val="dk2"/>
                </a:solidFill>
              </a:rPr>
              <a:t>Contingency Plans</a:t>
            </a:r>
            <a:endParaRPr>
              <a:solidFill>
                <a:schemeClr val="dk2"/>
              </a:solidFill>
            </a:endParaRPr>
          </a:p>
        </p:txBody>
      </p:sp>
      <p:sp>
        <p:nvSpPr>
          <p:cNvPr id="570" name="Google Shape;570;p64"/>
          <p:cNvSpPr txBox="1"/>
          <p:nvPr>
            <p:ph idx="4294967295" type="body"/>
          </p:nvPr>
        </p:nvSpPr>
        <p:spPr>
          <a:xfrm>
            <a:off x="325175" y="882750"/>
            <a:ext cx="4824900" cy="40806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b="1" lang="en" sz="1100"/>
              <a:t>Contingency Plan:</a:t>
            </a:r>
            <a:r>
              <a:rPr lang="en" sz="1100"/>
              <a:t> GPS RTK, or Global Positioning System Real Time Kinetics, is a system that uses a base station set up miles away to improve GPS accuracy to the scale of 2 cm from the previously 2 - 3 m accuracy found in regular GPS and phones.</a:t>
            </a:r>
            <a:endParaRPr sz="1100"/>
          </a:p>
          <a:p>
            <a:pPr indent="-304800" lvl="1" marL="914400" rtl="0" algn="l">
              <a:spcBef>
                <a:spcPts val="1000"/>
              </a:spcBef>
              <a:spcAft>
                <a:spcPts val="0"/>
              </a:spcAft>
              <a:buSzPts val="1200"/>
              <a:buChar char="-"/>
            </a:pPr>
            <a:r>
              <a:rPr lang="en"/>
              <a:t>Very Accurate </a:t>
            </a:r>
            <a:r>
              <a:rPr lang="en" sz="950">
                <a:solidFill>
                  <a:srgbClr val="202124"/>
                </a:solidFill>
                <a:highlight>
                  <a:srgbClr val="FFFFFF"/>
                </a:highlight>
                <a:latin typeface="Roboto"/>
                <a:ea typeface="Roboto"/>
                <a:cs typeface="Roboto"/>
                <a:sym typeface="Roboto"/>
              </a:rPr>
              <a:t>—</a:t>
            </a:r>
            <a:r>
              <a:rPr lang="en"/>
              <a:t> within centimeters. Much more expensive. $274.95 for the chip, possible additional expenses such as 4G connectivity to connect to publicly available base stations may be required.</a:t>
            </a:r>
            <a:endParaRPr/>
          </a:p>
          <a:p>
            <a:pPr indent="-298450" lvl="0" marL="914400" rtl="0" algn="l">
              <a:spcBef>
                <a:spcPts val="1000"/>
              </a:spcBef>
              <a:spcAft>
                <a:spcPts val="0"/>
              </a:spcAft>
              <a:buSzPts val="1100"/>
              <a:buChar char="-"/>
            </a:pPr>
            <a:r>
              <a:rPr lang="en" sz="1100"/>
              <a:t>If required, we can set up our own base station, although cost for this topic will be revisited in the hopefully unneeded case we require switching to this contingency plan.</a:t>
            </a:r>
            <a:endParaRPr sz="1100"/>
          </a:p>
          <a:p>
            <a:pPr indent="-298450" lvl="0" marL="914400" rtl="0" algn="l">
              <a:spcBef>
                <a:spcPts val="1000"/>
              </a:spcBef>
              <a:spcAft>
                <a:spcPts val="1000"/>
              </a:spcAft>
              <a:buSzPts val="1100"/>
              <a:buChar char="-"/>
            </a:pPr>
            <a:r>
              <a:rPr lang="en" sz="1100"/>
              <a:t>This contingency plan will help in the case our current method for solving the boundary problem does not work. By knowing the exact position of the robot at all times, it does not matter if there’s wheel slip or bad turns, the programming in the Raspberry Pi can make decisions based on the current position.</a:t>
            </a:r>
            <a:endParaRPr sz="1100"/>
          </a:p>
        </p:txBody>
      </p:sp>
      <p:pic>
        <p:nvPicPr>
          <p:cNvPr id="571" name="Google Shape;571;p64"/>
          <p:cNvPicPr preferRelativeResize="0"/>
          <p:nvPr/>
        </p:nvPicPr>
        <p:blipFill>
          <a:blip r:embed="rId3">
            <a:alphaModFix/>
          </a:blip>
          <a:stretch>
            <a:fillRect/>
          </a:stretch>
        </p:blipFill>
        <p:spPr>
          <a:xfrm>
            <a:off x="6143892" y="1099375"/>
            <a:ext cx="2387875" cy="1896975"/>
          </a:xfrm>
          <a:prstGeom prst="rect">
            <a:avLst/>
          </a:prstGeom>
          <a:noFill/>
          <a:ln>
            <a:noFill/>
          </a:ln>
        </p:spPr>
      </p:pic>
      <p:sp>
        <p:nvSpPr>
          <p:cNvPr id="572" name="Google Shape;572;p64"/>
          <p:cNvSpPr txBox="1"/>
          <p:nvPr/>
        </p:nvSpPr>
        <p:spPr>
          <a:xfrm>
            <a:off x="5837825" y="3131375"/>
            <a:ext cx="3000000" cy="766500"/>
          </a:xfrm>
          <a:prstGeom prst="rect">
            <a:avLst/>
          </a:prstGeom>
          <a:noFill/>
          <a:ln>
            <a:noFill/>
          </a:ln>
        </p:spPr>
        <p:txBody>
          <a:bodyPr anchorCtr="0" anchor="t" bIns="91425" lIns="91425" spcFirstLastPara="1" rIns="91425" wrap="square" tIns="91425">
            <a:spAutoFit/>
          </a:bodyPr>
          <a:lstStyle/>
          <a:p>
            <a:pPr indent="0" lvl="0" marL="0" rtl="0" algn="l">
              <a:lnSpc>
                <a:spcPct val="110000"/>
              </a:lnSpc>
              <a:spcBef>
                <a:spcPts val="0"/>
              </a:spcBef>
              <a:spcAft>
                <a:spcPts val="0"/>
              </a:spcAft>
              <a:buNone/>
            </a:pPr>
            <a:r>
              <a:rPr lang="en" sz="1800">
                <a:solidFill>
                  <a:srgbClr val="555555"/>
                </a:solidFill>
                <a:highlight>
                  <a:srgbClr val="FFFFFF"/>
                </a:highlight>
                <a:latin typeface="Montserrat"/>
                <a:ea typeface="Montserrat"/>
                <a:cs typeface="Montserrat"/>
                <a:sym typeface="Montserrat"/>
              </a:rPr>
              <a:t>SparkFun GPS-RTK2 Board - ZED-F9P (Qwiic)</a:t>
            </a:r>
            <a:endParaRPr sz="1800">
              <a:solidFill>
                <a:srgbClr val="555555"/>
              </a:solidFill>
              <a:highlight>
                <a:srgbClr val="FFFFFF"/>
              </a:highlight>
              <a:latin typeface="Montserrat"/>
              <a:ea typeface="Montserrat"/>
              <a:cs typeface="Montserrat"/>
              <a:sym typeface="Montserrat"/>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6" name="Shape 576"/>
        <p:cNvGrpSpPr/>
        <p:nvPr/>
      </p:nvGrpSpPr>
      <p:grpSpPr>
        <a:xfrm>
          <a:off x="0" y="0"/>
          <a:ext cx="0" cy="0"/>
          <a:chOff x="0" y="0"/>
          <a:chExt cx="0" cy="0"/>
        </a:xfrm>
      </p:grpSpPr>
      <p:sp>
        <p:nvSpPr>
          <p:cNvPr id="577" name="Google Shape;577;p65"/>
          <p:cNvSpPr txBox="1"/>
          <p:nvPr>
            <p:ph type="title"/>
          </p:nvPr>
        </p:nvSpPr>
        <p:spPr>
          <a:xfrm>
            <a:off x="348300" y="428200"/>
            <a:ext cx="2351400" cy="4399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Risk Factor</a:t>
            </a:r>
            <a:endParaRPr/>
          </a:p>
        </p:txBody>
      </p:sp>
      <p:sp>
        <p:nvSpPr>
          <p:cNvPr id="578" name="Google Shape;578;p65"/>
          <p:cNvSpPr txBox="1"/>
          <p:nvPr>
            <p:ph idx="1" type="body"/>
          </p:nvPr>
        </p:nvSpPr>
        <p:spPr>
          <a:xfrm>
            <a:off x="3539325" y="593900"/>
            <a:ext cx="5090400" cy="4011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Risk Factor Spreader Mechanism - </a:t>
            </a:r>
            <a:r>
              <a:rPr lang="en"/>
              <a:t>We need a way for the servo to be attached to the robot in order to spin the spreader wheel.</a:t>
            </a:r>
            <a:endParaRPr/>
          </a:p>
          <a:p>
            <a:pPr indent="-317500" lvl="0" marL="457200" rtl="0" algn="l">
              <a:spcBef>
                <a:spcPts val="1600"/>
              </a:spcBef>
              <a:spcAft>
                <a:spcPts val="0"/>
              </a:spcAft>
              <a:buSzPts val="1400"/>
              <a:buChar char="-"/>
            </a:pPr>
            <a:r>
              <a:rPr lang="en"/>
              <a:t>Our current plan </a:t>
            </a:r>
            <a:r>
              <a:rPr lang="en"/>
              <a:t>involves the servo near the other electronics, on top of the robot with a 6 inch wooden dowel or rod attaching underneath, with a wheel on the rod.</a:t>
            </a:r>
            <a:endParaRPr/>
          </a:p>
          <a:p>
            <a:pPr indent="-317500" lvl="0" marL="457200" rtl="0" algn="l">
              <a:spcBef>
                <a:spcPts val="0"/>
              </a:spcBef>
              <a:spcAft>
                <a:spcPts val="0"/>
              </a:spcAft>
              <a:buSzPts val="1400"/>
              <a:buChar char="-"/>
            </a:pPr>
            <a:r>
              <a:rPr lang="en"/>
              <a:t>However, the rod’s height will put a lot of stress on the servo, and will require the servo to have both high torque and high speed, which our current servo planned for the issue is not built for.</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2" name="Shape 582"/>
        <p:cNvGrpSpPr/>
        <p:nvPr/>
      </p:nvGrpSpPr>
      <p:grpSpPr>
        <a:xfrm>
          <a:off x="0" y="0"/>
          <a:ext cx="0" cy="0"/>
          <a:chOff x="0" y="0"/>
          <a:chExt cx="0" cy="0"/>
        </a:xfrm>
      </p:grpSpPr>
      <p:sp>
        <p:nvSpPr>
          <p:cNvPr id="583" name="Google Shape;583;p66"/>
          <p:cNvSpPr/>
          <p:nvPr/>
        </p:nvSpPr>
        <p:spPr>
          <a:xfrm>
            <a:off x="5509975" y="938700"/>
            <a:ext cx="3555600" cy="3414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66"/>
          <p:cNvSpPr txBox="1"/>
          <p:nvPr>
            <p:ph idx="4294967295" type="title"/>
          </p:nvPr>
        </p:nvSpPr>
        <p:spPr>
          <a:xfrm>
            <a:off x="325175" y="220525"/>
            <a:ext cx="7574400" cy="692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Spreader Mechanism </a:t>
            </a:r>
            <a:r>
              <a:rPr lang="en">
                <a:solidFill>
                  <a:schemeClr val="dk2"/>
                </a:solidFill>
              </a:rPr>
              <a:t>Contingency Plans</a:t>
            </a:r>
            <a:endParaRPr>
              <a:solidFill>
                <a:schemeClr val="dk2"/>
              </a:solidFill>
            </a:endParaRPr>
          </a:p>
        </p:txBody>
      </p:sp>
      <p:sp>
        <p:nvSpPr>
          <p:cNvPr id="585" name="Google Shape;585;p66"/>
          <p:cNvSpPr txBox="1"/>
          <p:nvPr>
            <p:ph idx="4294967295" type="body"/>
          </p:nvPr>
        </p:nvSpPr>
        <p:spPr>
          <a:xfrm>
            <a:off x="325175" y="882750"/>
            <a:ext cx="4824900" cy="40806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b="1" lang="en" sz="1100"/>
              <a:t>Contingency Plan:</a:t>
            </a:r>
            <a:r>
              <a:rPr lang="en" sz="1100"/>
              <a:t> We will keep the servo for the spreader mechanism underneath the robot, so the servo doesn’t have any stress on it, and that all the stress of the spreader is underneath the robot, increasing stability of the robot, and bringing the center of gravity lower to the ground.</a:t>
            </a:r>
            <a:endParaRPr sz="1100"/>
          </a:p>
          <a:p>
            <a:pPr indent="-304800" lvl="1" marL="914400" rtl="0" algn="l">
              <a:spcBef>
                <a:spcPts val="1000"/>
              </a:spcBef>
              <a:spcAft>
                <a:spcPts val="0"/>
              </a:spcAft>
              <a:buSzPts val="1200"/>
              <a:buChar char="-"/>
            </a:pPr>
            <a:r>
              <a:rPr lang="en"/>
              <a:t>Much more stable - The servo being underneath the robot (on some sort of extension beam), will allow us to keep the spreader mechanism attached to the hopper and place it at a height that can be variable.</a:t>
            </a:r>
            <a:endParaRPr/>
          </a:p>
          <a:p>
            <a:pPr indent="-298450" lvl="1" marL="914400" rtl="0" algn="l">
              <a:spcBef>
                <a:spcPts val="1000"/>
              </a:spcBef>
              <a:spcAft>
                <a:spcPts val="0"/>
              </a:spcAft>
              <a:buSzPts val="1100"/>
              <a:buChar char="-"/>
            </a:pPr>
            <a:r>
              <a:rPr lang="en"/>
              <a:t>Might be difficult to wire the servo up to the raspberry pi, which we can use an extension or hub to connect.</a:t>
            </a:r>
            <a:endParaRPr/>
          </a:p>
          <a:p>
            <a:pPr indent="-298450" lvl="0" marL="914400" rtl="0" algn="l">
              <a:spcBef>
                <a:spcPts val="1000"/>
              </a:spcBef>
              <a:spcAft>
                <a:spcPts val="1000"/>
              </a:spcAft>
              <a:buSzPts val="1100"/>
              <a:buChar char="-"/>
            </a:pPr>
            <a:r>
              <a:rPr lang="en" sz="1100"/>
              <a:t>This contingency plan will help in the case our current method for the spreader mechanism  does not work. By keeping the servo underneath, the servos gear has a lesser chance of decaying quickly, due to there being much lower stress put on the gearbox of the servo. It also provides a variable height and diameter for the servo, rather than keeping the servo near our other electronics. It will also unclutter our electronics board.</a:t>
            </a:r>
            <a:endParaRPr sz="1100"/>
          </a:p>
        </p:txBody>
      </p:sp>
      <p:sp>
        <p:nvSpPr>
          <p:cNvPr id="586" name="Google Shape;586;p66"/>
          <p:cNvSpPr txBox="1"/>
          <p:nvPr/>
        </p:nvSpPr>
        <p:spPr>
          <a:xfrm>
            <a:off x="5837825" y="3131375"/>
            <a:ext cx="3306300" cy="1071300"/>
          </a:xfrm>
          <a:prstGeom prst="rect">
            <a:avLst/>
          </a:prstGeom>
          <a:noFill/>
          <a:ln>
            <a:noFill/>
          </a:ln>
        </p:spPr>
        <p:txBody>
          <a:bodyPr anchorCtr="0" anchor="t" bIns="91425" lIns="91425" spcFirstLastPara="1" rIns="91425" wrap="square" tIns="91425">
            <a:spAutoFit/>
          </a:bodyPr>
          <a:lstStyle/>
          <a:p>
            <a:pPr indent="0" lvl="0" marL="0" rtl="0" algn="l">
              <a:lnSpc>
                <a:spcPct val="110000"/>
              </a:lnSpc>
              <a:spcBef>
                <a:spcPts val="0"/>
              </a:spcBef>
              <a:spcAft>
                <a:spcPts val="0"/>
              </a:spcAft>
              <a:buNone/>
            </a:pPr>
            <a:r>
              <a:rPr lang="en" sz="1800">
                <a:solidFill>
                  <a:srgbClr val="555555"/>
                </a:solidFill>
                <a:highlight>
                  <a:srgbClr val="FFFFFF"/>
                </a:highlight>
                <a:latin typeface="Montserrat"/>
                <a:ea typeface="Montserrat"/>
                <a:cs typeface="Montserrat"/>
                <a:sym typeface="Montserrat"/>
              </a:rPr>
              <a:t>New spreader mechanism diagram shown with Google Shapes</a:t>
            </a:r>
            <a:endParaRPr sz="1800">
              <a:solidFill>
                <a:srgbClr val="555555"/>
              </a:solidFill>
              <a:highlight>
                <a:srgbClr val="FFFFFF"/>
              </a:highlight>
              <a:latin typeface="Montserrat"/>
              <a:ea typeface="Montserrat"/>
              <a:cs typeface="Montserrat"/>
              <a:sym typeface="Montserrat"/>
            </a:endParaRPr>
          </a:p>
        </p:txBody>
      </p:sp>
      <p:pic>
        <p:nvPicPr>
          <p:cNvPr id="587" name="Google Shape;587;p66"/>
          <p:cNvPicPr preferRelativeResize="0"/>
          <p:nvPr/>
        </p:nvPicPr>
        <p:blipFill>
          <a:blip r:embed="rId3">
            <a:alphaModFix/>
          </a:blip>
          <a:stretch>
            <a:fillRect/>
          </a:stretch>
        </p:blipFill>
        <p:spPr>
          <a:xfrm>
            <a:off x="6072000" y="1119900"/>
            <a:ext cx="2307524" cy="2011475"/>
          </a:xfrm>
          <a:prstGeom prst="rect">
            <a:avLst/>
          </a:prstGeom>
          <a:noFill/>
          <a:ln>
            <a:noFill/>
          </a:ln>
        </p:spPr>
      </p:pic>
      <p:sp>
        <p:nvSpPr>
          <p:cNvPr id="588" name="Google Shape;588;p66"/>
          <p:cNvSpPr/>
          <p:nvPr/>
        </p:nvSpPr>
        <p:spPr>
          <a:xfrm>
            <a:off x="6352000" y="2284350"/>
            <a:ext cx="1547700" cy="117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66"/>
          <p:cNvSpPr/>
          <p:nvPr/>
        </p:nvSpPr>
        <p:spPr>
          <a:xfrm>
            <a:off x="6882575" y="2210675"/>
            <a:ext cx="14700" cy="117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66"/>
          <p:cNvSpPr/>
          <p:nvPr/>
        </p:nvSpPr>
        <p:spPr>
          <a:xfrm>
            <a:off x="7034975" y="2210675"/>
            <a:ext cx="14700" cy="117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66"/>
          <p:cNvSpPr/>
          <p:nvPr/>
        </p:nvSpPr>
        <p:spPr>
          <a:xfrm>
            <a:off x="7263575" y="2210675"/>
            <a:ext cx="14700" cy="117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66"/>
          <p:cNvSpPr/>
          <p:nvPr/>
        </p:nvSpPr>
        <p:spPr>
          <a:xfrm>
            <a:off x="7492175" y="2210675"/>
            <a:ext cx="14700" cy="117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66"/>
          <p:cNvSpPr/>
          <p:nvPr/>
        </p:nvSpPr>
        <p:spPr>
          <a:xfrm>
            <a:off x="7720775" y="2210675"/>
            <a:ext cx="14700" cy="117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7" name="Shape 597"/>
        <p:cNvGrpSpPr/>
        <p:nvPr/>
      </p:nvGrpSpPr>
      <p:grpSpPr>
        <a:xfrm>
          <a:off x="0" y="0"/>
          <a:ext cx="0" cy="0"/>
          <a:chOff x="0" y="0"/>
          <a:chExt cx="0" cy="0"/>
        </a:xfrm>
      </p:grpSpPr>
      <p:sp>
        <p:nvSpPr>
          <p:cNvPr id="598" name="Google Shape;598;p67"/>
          <p:cNvSpPr txBox="1"/>
          <p:nvPr>
            <p:ph type="title"/>
          </p:nvPr>
        </p:nvSpPr>
        <p:spPr>
          <a:xfrm>
            <a:off x="265500" y="316700"/>
            <a:ext cx="3163500" cy="2607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Testing Strategies</a:t>
            </a:r>
            <a:endParaRPr/>
          </a:p>
        </p:txBody>
      </p:sp>
      <p:sp>
        <p:nvSpPr>
          <p:cNvPr id="599" name="Google Shape;599;p67"/>
          <p:cNvSpPr txBox="1"/>
          <p:nvPr>
            <p:ph idx="1" type="body"/>
          </p:nvPr>
        </p:nvSpPr>
        <p:spPr>
          <a:xfrm>
            <a:off x="4283675" y="316700"/>
            <a:ext cx="4407300" cy="383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Unit Testing: Testing battery, raspberry pi and motors and servos all on </a:t>
            </a:r>
            <a:r>
              <a:rPr lang="en" sz="1200"/>
              <a:t>their</a:t>
            </a:r>
            <a:r>
              <a:rPr lang="en" sz="1200"/>
              <a:t> own.</a:t>
            </a:r>
            <a:endParaRPr sz="1200"/>
          </a:p>
          <a:p>
            <a:pPr indent="-304800" lvl="0" marL="457200" rtl="0" algn="l">
              <a:spcBef>
                <a:spcPts val="1600"/>
              </a:spcBef>
              <a:spcAft>
                <a:spcPts val="0"/>
              </a:spcAft>
              <a:buSzPts val="1200"/>
              <a:buChar char="-"/>
            </a:pPr>
            <a:r>
              <a:rPr lang="en" sz="1200"/>
              <a:t>Example: If motors are connected to the raspberry pi, and given power, will they spin at the right speed?</a:t>
            </a:r>
            <a:endParaRPr sz="1200"/>
          </a:p>
          <a:p>
            <a:pPr indent="0" lvl="0" marL="0" rtl="0" algn="l">
              <a:spcBef>
                <a:spcPts val="1600"/>
              </a:spcBef>
              <a:spcAft>
                <a:spcPts val="0"/>
              </a:spcAft>
              <a:buNone/>
            </a:pPr>
            <a:r>
              <a:rPr lang="en" sz="1200"/>
              <a:t>Integration Testing: Testing if robot drivetrain can even drive properly with container underneath, checking if camera + ultrasonic sensor can sense if object in way</a:t>
            </a:r>
            <a:endParaRPr sz="1200"/>
          </a:p>
          <a:p>
            <a:pPr indent="-304800" lvl="0" marL="457200" rtl="0" algn="l">
              <a:spcBef>
                <a:spcPts val="1600"/>
              </a:spcBef>
              <a:spcAft>
                <a:spcPts val="0"/>
              </a:spcAft>
              <a:buSzPts val="1200"/>
              <a:buChar char="-"/>
            </a:pPr>
            <a:r>
              <a:rPr lang="en" sz="1200"/>
              <a:t>Example: Add all motors and components to the robot frame. Will each system (object detection, movement, and spreader operation) work </a:t>
            </a:r>
            <a:r>
              <a:rPr lang="en" sz="1200"/>
              <a:t>separately</a:t>
            </a:r>
            <a:r>
              <a:rPr lang="en" sz="1200"/>
              <a:t>?</a:t>
            </a:r>
            <a:endParaRPr sz="1200"/>
          </a:p>
          <a:p>
            <a:pPr indent="0" lvl="0" marL="0" rtl="0" algn="l">
              <a:spcBef>
                <a:spcPts val="1600"/>
              </a:spcBef>
              <a:spcAft>
                <a:spcPts val="0"/>
              </a:spcAft>
              <a:buNone/>
            </a:pPr>
            <a:r>
              <a:rPr lang="en" sz="1200"/>
              <a:t>System Testing will be outside in March and April, to see if all individual features can work together.</a:t>
            </a:r>
            <a:endParaRPr sz="1200"/>
          </a:p>
          <a:p>
            <a:pPr indent="0" lvl="0" marL="0" rtl="0" algn="l">
              <a:spcBef>
                <a:spcPts val="1600"/>
              </a:spcBef>
              <a:spcAft>
                <a:spcPts val="1600"/>
              </a:spcAft>
              <a:buNone/>
            </a:pPr>
            <a:br>
              <a:rPr lang="en" sz="1200"/>
            </a:br>
            <a:endParaRPr sz="1200"/>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3" name="Shape 603"/>
        <p:cNvGrpSpPr/>
        <p:nvPr/>
      </p:nvGrpSpPr>
      <p:grpSpPr>
        <a:xfrm>
          <a:off x="0" y="0"/>
          <a:ext cx="0" cy="0"/>
          <a:chOff x="0" y="0"/>
          <a:chExt cx="0" cy="0"/>
        </a:xfrm>
      </p:grpSpPr>
      <p:sp>
        <p:nvSpPr>
          <p:cNvPr id="604" name="Google Shape;604;p68"/>
          <p:cNvSpPr txBox="1"/>
          <p:nvPr>
            <p:ph idx="4294967295" type="title"/>
          </p:nvPr>
        </p:nvSpPr>
        <p:spPr>
          <a:xfrm>
            <a:off x="265500" y="316700"/>
            <a:ext cx="4923000" cy="769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Testing (All Testing)</a:t>
            </a:r>
            <a:endParaRPr/>
          </a:p>
        </p:txBody>
      </p:sp>
      <p:sp>
        <p:nvSpPr>
          <p:cNvPr id="605" name="Google Shape;605;p68"/>
          <p:cNvSpPr txBox="1"/>
          <p:nvPr/>
        </p:nvSpPr>
        <p:spPr>
          <a:xfrm>
            <a:off x="237900" y="1256550"/>
            <a:ext cx="3054000" cy="3869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a:latin typeface="Roboto"/>
                <a:ea typeface="Roboto"/>
                <a:cs typeface="Roboto"/>
                <a:sym typeface="Roboto"/>
              </a:rPr>
              <a:t>Unit Testing:</a:t>
            </a:r>
            <a:endParaRPr>
              <a:latin typeface="Roboto"/>
              <a:ea typeface="Roboto"/>
              <a:cs typeface="Roboto"/>
              <a:sym typeface="Roboto"/>
            </a:endParaRPr>
          </a:p>
          <a:p>
            <a:pPr indent="0" lvl="0" marL="0" rtl="0" algn="l">
              <a:lnSpc>
                <a:spcPct val="115000"/>
              </a:lnSpc>
              <a:spcBef>
                <a:spcPts val="0"/>
              </a:spcBef>
              <a:spcAft>
                <a:spcPts val="0"/>
              </a:spcAft>
              <a:buNone/>
            </a:pPr>
            <a:r>
              <a:t/>
            </a:r>
            <a:endParaRPr>
              <a:latin typeface="Roboto"/>
              <a:ea typeface="Roboto"/>
              <a:cs typeface="Roboto"/>
              <a:sym typeface="Roboto"/>
            </a:endParaRPr>
          </a:p>
          <a:p>
            <a:pPr indent="-317500" lvl="0" marL="457200" rtl="0" algn="l">
              <a:lnSpc>
                <a:spcPct val="115000"/>
              </a:lnSpc>
              <a:spcBef>
                <a:spcPts val="0"/>
              </a:spcBef>
              <a:spcAft>
                <a:spcPts val="0"/>
              </a:spcAft>
              <a:buSzPts val="1400"/>
              <a:buFont typeface="Roboto"/>
              <a:buChar char="-"/>
            </a:pPr>
            <a:r>
              <a:rPr lang="en">
                <a:latin typeface="Roboto"/>
                <a:ea typeface="Roboto"/>
                <a:cs typeface="Roboto"/>
                <a:sym typeface="Roboto"/>
              </a:rPr>
              <a:t>Will motors spin at right speed?</a:t>
            </a:r>
            <a:endParaRPr>
              <a:latin typeface="Roboto"/>
              <a:ea typeface="Roboto"/>
              <a:cs typeface="Roboto"/>
              <a:sym typeface="Roboto"/>
            </a:endParaRPr>
          </a:p>
          <a:p>
            <a:pPr indent="-317500" lvl="0" marL="457200" rtl="0" algn="l">
              <a:lnSpc>
                <a:spcPct val="115000"/>
              </a:lnSpc>
              <a:spcBef>
                <a:spcPts val="0"/>
              </a:spcBef>
              <a:spcAft>
                <a:spcPts val="0"/>
              </a:spcAft>
              <a:buSzPts val="1400"/>
              <a:buFont typeface="Roboto"/>
              <a:buChar char="-"/>
            </a:pPr>
            <a:r>
              <a:rPr lang="en">
                <a:latin typeface="Roboto"/>
                <a:ea typeface="Roboto"/>
                <a:cs typeface="Roboto"/>
                <a:sym typeface="Roboto"/>
              </a:rPr>
              <a:t>Will servos spin / (open and close) at right speed?</a:t>
            </a:r>
            <a:endParaRPr>
              <a:latin typeface="Roboto"/>
              <a:ea typeface="Roboto"/>
              <a:cs typeface="Roboto"/>
              <a:sym typeface="Roboto"/>
            </a:endParaRPr>
          </a:p>
          <a:p>
            <a:pPr indent="-317500" lvl="0" marL="457200" rtl="0" algn="l">
              <a:lnSpc>
                <a:spcPct val="115000"/>
              </a:lnSpc>
              <a:spcBef>
                <a:spcPts val="0"/>
              </a:spcBef>
              <a:spcAft>
                <a:spcPts val="0"/>
              </a:spcAft>
              <a:buSzPts val="1400"/>
              <a:buFont typeface="Roboto"/>
              <a:buChar char="-"/>
            </a:pPr>
            <a:r>
              <a:rPr lang="en">
                <a:latin typeface="Roboto"/>
                <a:ea typeface="Roboto"/>
                <a:cs typeface="Roboto"/>
                <a:sym typeface="Roboto"/>
              </a:rPr>
              <a:t>Does ultrasonic sensor work?</a:t>
            </a:r>
            <a:endParaRPr>
              <a:latin typeface="Roboto"/>
              <a:ea typeface="Roboto"/>
              <a:cs typeface="Roboto"/>
              <a:sym typeface="Roboto"/>
            </a:endParaRPr>
          </a:p>
          <a:p>
            <a:pPr indent="-317500" lvl="0" marL="457200" rtl="0" algn="l">
              <a:lnSpc>
                <a:spcPct val="115000"/>
              </a:lnSpc>
              <a:spcBef>
                <a:spcPts val="0"/>
              </a:spcBef>
              <a:spcAft>
                <a:spcPts val="0"/>
              </a:spcAft>
              <a:buSzPts val="1400"/>
              <a:buFont typeface="Roboto"/>
              <a:buChar char="-"/>
            </a:pPr>
            <a:r>
              <a:rPr lang="en">
                <a:latin typeface="Roboto"/>
                <a:ea typeface="Roboto"/>
                <a:cs typeface="Roboto"/>
                <a:sym typeface="Roboto"/>
              </a:rPr>
              <a:t>Does bluetooth connection from phone to Raspberry Pi work?</a:t>
            </a:r>
            <a:endParaRPr>
              <a:latin typeface="Roboto"/>
              <a:ea typeface="Roboto"/>
              <a:cs typeface="Roboto"/>
              <a:sym typeface="Roboto"/>
            </a:endParaRPr>
          </a:p>
          <a:p>
            <a:pPr indent="-317500" lvl="0" marL="457200" rtl="0" algn="l">
              <a:lnSpc>
                <a:spcPct val="115000"/>
              </a:lnSpc>
              <a:spcBef>
                <a:spcPts val="0"/>
              </a:spcBef>
              <a:spcAft>
                <a:spcPts val="0"/>
              </a:spcAft>
              <a:buSzPts val="1400"/>
              <a:buFont typeface="Roboto"/>
              <a:buChar char="-"/>
            </a:pPr>
            <a:r>
              <a:rPr lang="en">
                <a:latin typeface="Roboto"/>
                <a:ea typeface="Roboto"/>
                <a:cs typeface="Roboto"/>
                <a:sym typeface="Roboto"/>
              </a:rPr>
              <a:t>Does the android app take input correctly?</a:t>
            </a:r>
            <a:endParaRPr>
              <a:latin typeface="Roboto"/>
              <a:ea typeface="Roboto"/>
              <a:cs typeface="Roboto"/>
              <a:sym typeface="Roboto"/>
            </a:endParaRPr>
          </a:p>
          <a:p>
            <a:pPr indent="-317500" lvl="0" marL="457200" rtl="0" algn="l">
              <a:lnSpc>
                <a:spcPct val="115000"/>
              </a:lnSpc>
              <a:spcBef>
                <a:spcPts val="0"/>
              </a:spcBef>
              <a:spcAft>
                <a:spcPts val="0"/>
              </a:spcAft>
              <a:buSzPts val="1400"/>
              <a:buFont typeface="Roboto"/>
              <a:buChar char="-"/>
            </a:pPr>
            <a:r>
              <a:rPr lang="en">
                <a:latin typeface="Roboto"/>
                <a:ea typeface="Roboto"/>
                <a:cs typeface="Roboto"/>
                <a:sym typeface="Roboto"/>
              </a:rPr>
              <a:t>Does the gyroscopic sensor and accelerometer and GPS send data to the Raspberry Pi?</a:t>
            </a:r>
            <a:endParaRPr>
              <a:latin typeface="Roboto"/>
              <a:ea typeface="Roboto"/>
              <a:cs typeface="Roboto"/>
              <a:sym typeface="Roboto"/>
            </a:endParaRPr>
          </a:p>
        </p:txBody>
      </p:sp>
      <p:sp>
        <p:nvSpPr>
          <p:cNvPr id="606" name="Google Shape;606;p68"/>
          <p:cNvSpPr txBox="1"/>
          <p:nvPr/>
        </p:nvSpPr>
        <p:spPr>
          <a:xfrm>
            <a:off x="3362600" y="1295125"/>
            <a:ext cx="2816100" cy="2878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a:latin typeface="Roboto"/>
                <a:ea typeface="Roboto"/>
                <a:cs typeface="Roboto"/>
                <a:sym typeface="Roboto"/>
              </a:rPr>
              <a:t>Integration </a:t>
            </a:r>
            <a:r>
              <a:rPr b="1" lang="en">
                <a:latin typeface="Roboto"/>
                <a:ea typeface="Roboto"/>
                <a:cs typeface="Roboto"/>
                <a:sym typeface="Roboto"/>
              </a:rPr>
              <a:t>Testing:</a:t>
            </a:r>
            <a:endParaRPr>
              <a:latin typeface="Roboto"/>
              <a:ea typeface="Roboto"/>
              <a:cs typeface="Roboto"/>
              <a:sym typeface="Roboto"/>
            </a:endParaRPr>
          </a:p>
          <a:p>
            <a:pPr indent="0" lvl="0" marL="0" rtl="0" algn="l">
              <a:lnSpc>
                <a:spcPct val="115000"/>
              </a:lnSpc>
              <a:spcBef>
                <a:spcPts val="0"/>
              </a:spcBef>
              <a:spcAft>
                <a:spcPts val="0"/>
              </a:spcAft>
              <a:buNone/>
            </a:pPr>
            <a:r>
              <a:t/>
            </a:r>
            <a:endParaRPr>
              <a:latin typeface="Roboto"/>
              <a:ea typeface="Roboto"/>
              <a:cs typeface="Roboto"/>
              <a:sym typeface="Roboto"/>
            </a:endParaRPr>
          </a:p>
          <a:p>
            <a:pPr indent="-317500" lvl="0" marL="457200" rtl="0" algn="l">
              <a:lnSpc>
                <a:spcPct val="115000"/>
              </a:lnSpc>
              <a:spcBef>
                <a:spcPts val="0"/>
              </a:spcBef>
              <a:spcAft>
                <a:spcPts val="0"/>
              </a:spcAft>
              <a:buSzPts val="1400"/>
              <a:buFont typeface="Roboto"/>
              <a:buChar char="-"/>
            </a:pPr>
            <a:r>
              <a:rPr lang="en">
                <a:latin typeface="Roboto"/>
                <a:ea typeface="Roboto"/>
                <a:cs typeface="Roboto"/>
                <a:sym typeface="Roboto"/>
              </a:rPr>
              <a:t>Will the program running in the Raspberry Pi drive the motors? Will it drive the servos?</a:t>
            </a:r>
            <a:endParaRPr>
              <a:latin typeface="Roboto"/>
              <a:ea typeface="Roboto"/>
              <a:cs typeface="Roboto"/>
              <a:sym typeface="Roboto"/>
            </a:endParaRPr>
          </a:p>
          <a:p>
            <a:pPr indent="-317500" lvl="0" marL="457200" rtl="0" algn="l">
              <a:lnSpc>
                <a:spcPct val="115000"/>
              </a:lnSpc>
              <a:spcBef>
                <a:spcPts val="0"/>
              </a:spcBef>
              <a:spcAft>
                <a:spcPts val="0"/>
              </a:spcAft>
              <a:buSzPts val="1400"/>
              <a:buFont typeface="Roboto"/>
              <a:buChar char="-"/>
            </a:pPr>
            <a:r>
              <a:rPr lang="en">
                <a:latin typeface="Roboto"/>
                <a:ea typeface="Roboto"/>
                <a:cs typeface="Roboto"/>
                <a:sym typeface="Roboto"/>
              </a:rPr>
              <a:t>Will the program be able to make decisions based on hardware and sensor inputs and send those decisions to the motors?</a:t>
            </a:r>
            <a:endParaRPr>
              <a:latin typeface="Roboto"/>
              <a:ea typeface="Roboto"/>
              <a:cs typeface="Roboto"/>
              <a:sym typeface="Roboto"/>
            </a:endParaRPr>
          </a:p>
        </p:txBody>
      </p:sp>
      <p:sp>
        <p:nvSpPr>
          <p:cNvPr id="607" name="Google Shape;607;p68"/>
          <p:cNvSpPr txBox="1"/>
          <p:nvPr/>
        </p:nvSpPr>
        <p:spPr>
          <a:xfrm>
            <a:off x="6287925" y="1256550"/>
            <a:ext cx="2646900" cy="2134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a:latin typeface="Roboto"/>
                <a:ea typeface="Roboto"/>
                <a:cs typeface="Roboto"/>
                <a:sym typeface="Roboto"/>
              </a:rPr>
              <a:t>Integration Testing:</a:t>
            </a:r>
            <a:endParaRPr>
              <a:latin typeface="Roboto"/>
              <a:ea typeface="Roboto"/>
              <a:cs typeface="Roboto"/>
              <a:sym typeface="Roboto"/>
            </a:endParaRPr>
          </a:p>
          <a:p>
            <a:pPr indent="0" lvl="0" marL="0" rtl="0" algn="l">
              <a:lnSpc>
                <a:spcPct val="115000"/>
              </a:lnSpc>
              <a:spcBef>
                <a:spcPts val="0"/>
              </a:spcBef>
              <a:spcAft>
                <a:spcPts val="0"/>
              </a:spcAft>
              <a:buNone/>
            </a:pPr>
            <a:r>
              <a:t/>
            </a:r>
            <a:endParaRPr>
              <a:latin typeface="Roboto"/>
              <a:ea typeface="Roboto"/>
              <a:cs typeface="Roboto"/>
              <a:sym typeface="Roboto"/>
            </a:endParaRPr>
          </a:p>
          <a:p>
            <a:pPr indent="-317500" lvl="0" marL="457200" rtl="0" algn="l">
              <a:lnSpc>
                <a:spcPct val="115000"/>
              </a:lnSpc>
              <a:spcBef>
                <a:spcPts val="0"/>
              </a:spcBef>
              <a:spcAft>
                <a:spcPts val="0"/>
              </a:spcAft>
              <a:buSzPts val="1400"/>
              <a:buFont typeface="Roboto"/>
              <a:buChar char="-"/>
            </a:pPr>
            <a:r>
              <a:rPr lang="en">
                <a:latin typeface="Roboto"/>
                <a:ea typeface="Roboto"/>
                <a:cs typeface="Roboto"/>
                <a:sym typeface="Roboto"/>
              </a:rPr>
              <a:t>Will all </a:t>
            </a:r>
            <a:r>
              <a:rPr lang="en">
                <a:latin typeface="Roboto"/>
                <a:ea typeface="Roboto"/>
                <a:cs typeface="Roboto"/>
                <a:sym typeface="Roboto"/>
              </a:rPr>
              <a:t>systems</a:t>
            </a:r>
            <a:r>
              <a:rPr lang="en">
                <a:latin typeface="Roboto"/>
                <a:ea typeface="Roboto"/>
                <a:cs typeface="Roboto"/>
                <a:sym typeface="Roboto"/>
              </a:rPr>
              <a:t> work?</a:t>
            </a:r>
            <a:endParaRPr>
              <a:latin typeface="Roboto"/>
              <a:ea typeface="Roboto"/>
              <a:cs typeface="Roboto"/>
              <a:sym typeface="Roboto"/>
            </a:endParaRPr>
          </a:p>
          <a:p>
            <a:pPr indent="-317500" lvl="0" marL="457200" rtl="0" algn="l">
              <a:lnSpc>
                <a:spcPct val="115000"/>
              </a:lnSpc>
              <a:spcBef>
                <a:spcPts val="0"/>
              </a:spcBef>
              <a:spcAft>
                <a:spcPts val="0"/>
              </a:spcAft>
              <a:buSzPts val="1400"/>
              <a:buFont typeface="Roboto"/>
              <a:buChar char="-"/>
            </a:pPr>
            <a:r>
              <a:rPr lang="en">
                <a:latin typeface="Roboto"/>
                <a:ea typeface="Roboto"/>
                <a:cs typeface="Roboto"/>
                <a:sym typeface="Roboto"/>
              </a:rPr>
              <a:t>If the new user tries out the system, will it work flawlessly and not leave the boundary of the lawn?</a:t>
            </a:r>
            <a:endParaRPr>
              <a:latin typeface="Roboto"/>
              <a:ea typeface="Roboto"/>
              <a:cs typeface="Roboto"/>
              <a:sym typeface="Roboto"/>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1" name="Shape 611"/>
        <p:cNvGrpSpPr/>
        <p:nvPr/>
      </p:nvGrpSpPr>
      <p:grpSpPr>
        <a:xfrm>
          <a:off x="0" y="0"/>
          <a:ext cx="0" cy="0"/>
          <a:chOff x="0" y="0"/>
          <a:chExt cx="0" cy="0"/>
        </a:xfrm>
      </p:grpSpPr>
      <p:sp>
        <p:nvSpPr>
          <p:cNvPr id="612" name="Google Shape;612;p69"/>
          <p:cNvSpPr txBox="1"/>
          <p:nvPr>
            <p:ph type="title"/>
          </p:nvPr>
        </p:nvSpPr>
        <p:spPr>
          <a:xfrm>
            <a:off x="348300" y="428200"/>
            <a:ext cx="2351400" cy="4399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Open Issues</a:t>
            </a:r>
            <a:endParaRPr/>
          </a:p>
        </p:txBody>
      </p:sp>
      <p:sp>
        <p:nvSpPr>
          <p:cNvPr id="613" name="Google Shape;613;p69"/>
          <p:cNvSpPr txBox="1"/>
          <p:nvPr>
            <p:ph idx="1" type="body"/>
          </p:nvPr>
        </p:nvSpPr>
        <p:spPr>
          <a:xfrm>
            <a:off x="3539325" y="593900"/>
            <a:ext cx="5090400" cy="401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Length of Rod that Spreader wheel is attached to: We need to do some math to figure out exact size</a:t>
            </a:r>
            <a:endParaRPr sz="2000"/>
          </a:p>
          <a:p>
            <a:pPr indent="0" lvl="0" marL="0" rtl="0" algn="l">
              <a:spcBef>
                <a:spcPts val="1600"/>
              </a:spcBef>
              <a:spcAft>
                <a:spcPts val="1600"/>
              </a:spcAft>
              <a:buNone/>
            </a:pPr>
            <a:r>
              <a:rPr lang="en" sz="2000"/>
              <a:t>Speed of Spreader Fan (RPM): Testing will need to be done to figure out the best speed for spreading the fertilizer.</a:t>
            </a:r>
            <a:endParaRPr sz="20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pic>
        <p:nvPicPr>
          <p:cNvPr id="238" name="Google Shape;238;p34"/>
          <p:cNvPicPr preferRelativeResize="0"/>
          <p:nvPr/>
        </p:nvPicPr>
        <p:blipFill rotWithShape="1">
          <a:blip r:embed="rId3">
            <a:alphaModFix/>
          </a:blip>
          <a:srcRect b="0" l="5555" r="5555" t="0"/>
          <a:stretch/>
        </p:blipFill>
        <p:spPr>
          <a:xfrm>
            <a:off x="1" y="0"/>
            <a:ext cx="9143998" cy="5143500"/>
          </a:xfrm>
          <a:prstGeom prst="rect">
            <a:avLst/>
          </a:prstGeom>
          <a:noFill/>
          <a:ln>
            <a:noFill/>
          </a:ln>
        </p:spPr>
      </p:pic>
      <p:sp>
        <p:nvSpPr>
          <p:cNvPr id="239" name="Google Shape;239;p34"/>
          <p:cNvSpPr/>
          <p:nvPr/>
        </p:nvSpPr>
        <p:spPr>
          <a:xfrm>
            <a:off x="0" y="861175"/>
            <a:ext cx="4568400" cy="3427800"/>
          </a:xfrm>
          <a:prstGeom prst="rect">
            <a:avLst/>
          </a:prstGeom>
          <a:solidFill>
            <a:srgbClr val="FFFFFF">
              <a:alpha val="854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34"/>
          <p:cNvSpPr txBox="1"/>
          <p:nvPr>
            <p:ph type="title"/>
          </p:nvPr>
        </p:nvSpPr>
        <p:spPr>
          <a:xfrm>
            <a:off x="329350" y="1108375"/>
            <a:ext cx="3997500" cy="10242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Problem Addressed</a:t>
            </a:r>
            <a:endParaRPr/>
          </a:p>
        </p:txBody>
      </p:sp>
      <p:sp>
        <p:nvSpPr>
          <p:cNvPr id="241" name="Google Shape;241;p34"/>
          <p:cNvSpPr txBox="1"/>
          <p:nvPr>
            <p:ph idx="1" type="body"/>
          </p:nvPr>
        </p:nvSpPr>
        <p:spPr>
          <a:xfrm>
            <a:off x="329350" y="2195100"/>
            <a:ext cx="3997500" cy="1835100"/>
          </a:xfrm>
          <a:prstGeom prst="rect">
            <a:avLst/>
          </a:prstGeom>
        </p:spPr>
        <p:txBody>
          <a:bodyPr anchorCtr="0" anchor="t" bIns="91425" lIns="91425" spcFirstLastPara="1" rIns="91425" wrap="square" tIns="91425">
            <a:normAutofit/>
          </a:bodyPr>
          <a:lstStyle/>
          <a:p>
            <a:pPr indent="0" lvl="0" marL="0" rtl="0" algn="l">
              <a:spcBef>
                <a:spcPts val="0"/>
              </a:spcBef>
              <a:spcAft>
                <a:spcPts val="1600"/>
              </a:spcAft>
              <a:buNone/>
            </a:pPr>
            <a:r>
              <a:rPr lang="en"/>
              <a:t>For many people, lawn / yard work takes more time than they are willing to put in. The work can easily be done by an autonomous robot, leaving the user to do whatever else they might want to do in that time.</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7" name="Shape 617"/>
        <p:cNvGrpSpPr/>
        <p:nvPr/>
      </p:nvGrpSpPr>
      <p:grpSpPr>
        <a:xfrm>
          <a:off x="0" y="0"/>
          <a:ext cx="0" cy="0"/>
          <a:chOff x="0" y="0"/>
          <a:chExt cx="0" cy="0"/>
        </a:xfrm>
      </p:grpSpPr>
      <p:sp>
        <p:nvSpPr>
          <p:cNvPr id="618" name="Google Shape;618;p70"/>
          <p:cNvSpPr txBox="1"/>
          <p:nvPr>
            <p:ph type="title"/>
          </p:nvPr>
        </p:nvSpPr>
        <p:spPr>
          <a:xfrm>
            <a:off x="311725" y="653326"/>
            <a:ext cx="3706500" cy="3334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Resource Requirements</a:t>
            </a:r>
            <a:endParaRPr/>
          </a:p>
        </p:txBody>
      </p:sp>
      <p:sp>
        <p:nvSpPr>
          <p:cNvPr id="619" name="Google Shape;619;p70"/>
          <p:cNvSpPr txBox="1"/>
          <p:nvPr>
            <p:ph idx="1" type="body"/>
          </p:nvPr>
        </p:nvSpPr>
        <p:spPr>
          <a:xfrm>
            <a:off x="4620575" y="653325"/>
            <a:ext cx="4211700" cy="37413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sz="1600"/>
              <a:t>Software - Raspberry Pi, Android Studio</a:t>
            </a:r>
            <a:endParaRPr sz="1600"/>
          </a:p>
          <a:p>
            <a:pPr indent="-330200" lvl="1" marL="914400" rtl="0" algn="l">
              <a:spcBef>
                <a:spcPts val="1000"/>
              </a:spcBef>
              <a:spcAft>
                <a:spcPts val="0"/>
              </a:spcAft>
              <a:buSzPts val="1600"/>
              <a:buChar char="-"/>
            </a:pPr>
            <a:r>
              <a:rPr lang="en" sz="1600"/>
              <a:t>Reuse libraries we have found for device interactions with Pi</a:t>
            </a:r>
            <a:endParaRPr sz="1600"/>
          </a:p>
          <a:p>
            <a:pPr indent="-330200" lvl="1" marL="914400" rtl="0" algn="l">
              <a:spcBef>
                <a:spcPts val="1000"/>
              </a:spcBef>
              <a:spcAft>
                <a:spcPts val="0"/>
              </a:spcAft>
              <a:buSzPts val="1600"/>
              <a:buChar char="-"/>
            </a:pPr>
            <a:r>
              <a:rPr lang="en" sz="1600"/>
              <a:t>Create Android App </a:t>
            </a:r>
            <a:endParaRPr sz="1600"/>
          </a:p>
          <a:p>
            <a:pPr indent="-330200" lvl="1" marL="914400" rtl="0" algn="l">
              <a:spcBef>
                <a:spcPts val="1000"/>
              </a:spcBef>
              <a:spcAft>
                <a:spcPts val="0"/>
              </a:spcAft>
              <a:buSzPts val="1600"/>
              <a:buChar char="-"/>
            </a:pPr>
            <a:r>
              <a:rPr lang="en" sz="1600"/>
              <a:t>Languages: Java/Python</a:t>
            </a:r>
            <a:endParaRPr sz="1600"/>
          </a:p>
          <a:p>
            <a:pPr indent="-330200" lvl="0" marL="457200" rtl="0" algn="l">
              <a:spcBef>
                <a:spcPts val="1000"/>
              </a:spcBef>
              <a:spcAft>
                <a:spcPts val="0"/>
              </a:spcAft>
              <a:buSzPts val="1600"/>
              <a:buChar char="-"/>
            </a:pPr>
            <a:r>
              <a:rPr lang="en" sz="1600"/>
              <a:t>Hardware: equipment we will need to assemble is 3D printer and saws</a:t>
            </a:r>
            <a:endParaRPr sz="1600"/>
          </a:p>
          <a:p>
            <a:pPr indent="-330200" lvl="0" marL="457200" rtl="0" algn="l">
              <a:spcBef>
                <a:spcPts val="1000"/>
              </a:spcBef>
              <a:spcAft>
                <a:spcPts val="0"/>
              </a:spcAft>
              <a:buSzPts val="1600"/>
              <a:buChar char="-"/>
            </a:pPr>
            <a:r>
              <a:rPr lang="en" sz="1600"/>
              <a:t>Troubleshooting: no extra equipment needed.</a:t>
            </a:r>
            <a:endParaRPr sz="1600"/>
          </a:p>
          <a:p>
            <a:pPr indent="-330200" lvl="0" marL="457200" rtl="0" algn="l">
              <a:spcBef>
                <a:spcPts val="1000"/>
              </a:spcBef>
              <a:spcAft>
                <a:spcPts val="1000"/>
              </a:spcAft>
              <a:buSzPts val="1600"/>
              <a:buChar char="-"/>
            </a:pPr>
            <a:r>
              <a:rPr lang="en" sz="1600"/>
              <a:t>We will use 2 rechargeable battery packs to have a run-time of approximately 20 minutes</a:t>
            </a:r>
            <a:endParaRPr sz="1600"/>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3" name="Shape 623"/>
        <p:cNvGrpSpPr/>
        <p:nvPr/>
      </p:nvGrpSpPr>
      <p:grpSpPr>
        <a:xfrm>
          <a:off x="0" y="0"/>
          <a:ext cx="0" cy="0"/>
          <a:chOff x="0" y="0"/>
          <a:chExt cx="0" cy="0"/>
        </a:xfrm>
      </p:grpSpPr>
      <p:sp>
        <p:nvSpPr>
          <p:cNvPr id="624" name="Google Shape;624;p71"/>
          <p:cNvSpPr txBox="1"/>
          <p:nvPr>
            <p:ph type="ctrTitle"/>
          </p:nvPr>
        </p:nvSpPr>
        <p:spPr>
          <a:xfrm>
            <a:off x="1884750" y="711325"/>
            <a:ext cx="6947700" cy="9960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References</a:t>
            </a:r>
            <a:endParaRPr/>
          </a:p>
        </p:txBody>
      </p:sp>
      <p:sp>
        <p:nvSpPr>
          <p:cNvPr id="625" name="Google Shape;625;p71"/>
          <p:cNvSpPr txBox="1"/>
          <p:nvPr>
            <p:ph idx="1" type="body"/>
          </p:nvPr>
        </p:nvSpPr>
        <p:spPr>
          <a:xfrm>
            <a:off x="1884750" y="1825575"/>
            <a:ext cx="6947700" cy="2743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700" u="sng">
                <a:solidFill>
                  <a:srgbClr val="FFFFFF"/>
                </a:solidFill>
                <a:hlinkClick r:id="rId3">
                  <a:extLst>
                    <a:ext uri="{A12FA001-AC4F-418D-AE19-62706E023703}">
                      <ahyp:hlinkClr val="tx"/>
                    </a:ext>
                  </a:extLst>
                </a:hlinkClick>
              </a:rPr>
              <a:t>http://www.robotplatform.com/knowledge/Classification_of_Robots/Types_of_wheeled_robots.html</a:t>
            </a:r>
            <a:endParaRPr sz="1700">
              <a:solidFill>
                <a:srgbClr val="FFFFFF"/>
              </a:solidFill>
            </a:endParaRPr>
          </a:p>
          <a:p>
            <a:pPr indent="0" lvl="0" marL="0" rtl="0" algn="l">
              <a:spcBef>
                <a:spcPts val="1600"/>
              </a:spcBef>
              <a:spcAft>
                <a:spcPts val="0"/>
              </a:spcAft>
              <a:buNone/>
            </a:pPr>
            <a:r>
              <a:rPr lang="en" sz="1700" u="sng">
                <a:solidFill>
                  <a:srgbClr val="FFFFFF"/>
                </a:solidFill>
                <a:hlinkClick r:id="rId4">
                  <a:extLst>
                    <a:ext uri="{A12FA001-AC4F-418D-AE19-62706E023703}">
                      <ahyp:hlinkClr val="tx"/>
                    </a:ext>
                  </a:extLst>
                </a:hlinkClick>
              </a:rPr>
              <a:t>https://robotics.stackexchange.com/questions/22799/what-is-the-most-cost-effective-yet-still-reliable-outdoor-boundary-system</a:t>
            </a:r>
            <a:endParaRPr sz="1700">
              <a:solidFill>
                <a:srgbClr val="FFFFFF"/>
              </a:solidFill>
            </a:endParaRPr>
          </a:p>
          <a:p>
            <a:pPr indent="0" lvl="0" marL="0" rtl="0" algn="l">
              <a:spcBef>
                <a:spcPts val="1600"/>
              </a:spcBef>
              <a:spcAft>
                <a:spcPts val="1600"/>
              </a:spcAft>
              <a:buNone/>
            </a:pPr>
            <a:r>
              <a:rPr lang="en" sz="1700" u="sng">
                <a:solidFill>
                  <a:srgbClr val="FFFFFF"/>
                </a:solidFill>
                <a:hlinkClick r:id="rId5">
                  <a:extLst>
                    <a:ext uri="{A12FA001-AC4F-418D-AE19-62706E023703}">
                      <ahyp:hlinkClr val="tx"/>
                    </a:ext>
                  </a:extLst>
                </a:hlinkClick>
              </a:rPr>
              <a:t>https://tutorials-raspberrypi.com/raspberry-pi-sensors-overview-50-important-components/#motion</a:t>
            </a:r>
            <a:endParaRPr sz="1700">
              <a:solidFill>
                <a:srgbClr val="FFFFFF"/>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9" name="Shape 629"/>
        <p:cNvGrpSpPr/>
        <p:nvPr/>
      </p:nvGrpSpPr>
      <p:grpSpPr>
        <a:xfrm>
          <a:off x="0" y="0"/>
          <a:ext cx="0" cy="0"/>
          <a:chOff x="0" y="0"/>
          <a:chExt cx="0" cy="0"/>
        </a:xfrm>
      </p:grpSpPr>
      <p:sp>
        <p:nvSpPr>
          <p:cNvPr id="630" name="Google Shape;630;p72"/>
          <p:cNvSpPr txBox="1"/>
          <p:nvPr>
            <p:ph type="ctrTitle"/>
          </p:nvPr>
        </p:nvSpPr>
        <p:spPr>
          <a:xfrm>
            <a:off x="1884750" y="711325"/>
            <a:ext cx="6947700" cy="9960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Acknowledgements</a:t>
            </a:r>
            <a:endParaRPr/>
          </a:p>
        </p:txBody>
      </p:sp>
      <p:sp>
        <p:nvSpPr>
          <p:cNvPr id="631" name="Google Shape;631;p72"/>
          <p:cNvSpPr txBox="1"/>
          <p:nvPr>
            <p:ph idx="1" type="body"/>
          </p:nvPr>
        </p:nvSpPr>
        <p:spPr>
          <a:xfrm>
            <a:off x="1884750" y="1825575"/>
            <a:ext cx="6947700" cy="27432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en" sz="2000"/>
              <a:t>Mr. Santosh Xavier</a:t>
            </a:r>
            <a:endParaRPr sz="2000"/>
          </a:p>
          <a:p>
            <a:pPr indent="0" lvl="0" marL="0" rtl="0" algn="l">
              <a:spcBef>
                <a:spcPts val="1600"/>
              </a:spcBef>
              <a:spcAft>
                <a:spcPts val="0"/>
              </a:spcAft>
              <a:buNone/>
            </a:pPr>
            <a:r>
              <a:rPr lang="en" sz="2000"/>
              <a:t>Mr. Uday Singh</a:t>
            </a:r>
            <a:endParaRPr sz="2000"/>
          </a:p>
          <a:p>
            <a:pPr indent="0" lvl="0" marL="0" rtl="0" algn="l">
              <a:spcBef>
                <a:spcPts val="1600"/>
              </a:spcBef>
              <a:spcAft>
                <a:spcPts val="0"/>
              </a:spcAft>
              <a:buNone/>
            </a:pPr>
            <a:r>
              <a:rPr lang="en" sz="2000"/>
              <a:t>Both have been helpful to our project, as they have helped us gain insight on the boundary problem that we were facing earlier.</a:t>
            </a:r>
            <a:endParaRPr sz="2000"/>
          </a:p>
          <a:p>
            <a:pPr indent="0" lvl="0" marL="0" rtl="0" algn="l">
              <a:spcBef>
                <a:spcPts val="1600"/>
              </a:spcBef>
              <a:spcAft>
                <a:spcPts val="1600"/>
              </a:spcAft>
              <a:buNone/>
            </a:pPr>
            <a:r>
              <a:rPr lang="en" sz="2000"/>
              <a:t>Thank you to free 3D modeling software Blender 2.92, for allowing us to design our conceptual designs and mechanical designs.</a:t>
            </a:r>
            <a:endParaRPr sz="20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35"/>
          <p:cNvSpPr txBox="1"/>
          <p:nvPr>
            <p:ph type="title"/>
          </p:nvPr>
        </p:nvSpPr>
        <p:spPr>
          <a:xfrm>
            <a:off x="304800" y="477850"/>
            <a:ext cx="5590200" cy="21936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Idea</a:t>
            </a:r>
            <a:endParaRPr/>
          </a:p>
        </p:txBody>
      </p:sp>
      <p:sp>
        <p:nvSpPr>
          <p:cNvPr id="247" name="Google Shape;247;p35"/>
          <p:cNvSpPr txBox="1"/>
          <p:nvPr>
            <p:ph idx="1" type="body"/>
          </p:nvPr>
        </p:nvSpPr>
        <p:spPr>
          <a:xfrm>
            <a:off x="304800" y="2976150"/>
            <a:ext cx="2646300" cy="1592400"/>
          </a:xfrm>
          <a:prstGeom prst="rect">
            <a:avLst/>
          </a:prstGeom>
        </p:spPr>
        <p:txBody>
          <a:bodyPr anchorCtr="0" anchor="t" bIns="91425" lIns="91425" spcFirstLastPara="1" rIns="91425" wrap="square" tIns="91425">
            <a:normAutofit/>
          </a:bodyPr>
          <a:lstStyle/>
          <a:p>
            <a:pPr indent="0" lvl="0" marL="0" rtl="0" algn="l">
              <a:spcBef>
                <a:spcPts val="0"/>
              </a:spcBef>
              <a:spcAft>
                <a:spcPts val="1600"/>
              </a:spcAft>
              <a:buNone/>
            </a:pPr>
            <a:r>
              <a:rPr lang="en"/>
              <a:t>Our innovation is a robot that takes care of a user’s lawn fertilizing multiple times per year without much input from the user. </a:t>
            </a:r>
            <a:endParaRPr/>
          </a:p>
        </p:txBody>
      </p:sp>
      <p:sp>
        <p:nvSpPr>
          <p:cNvPr id="248" name="Google Shape;248;p35"/>
          <p:cNvSpPr txBox="1"/>
          <p:nvPr>
            <p:ph idx="2" type="body"/>
          </p:nvPr>
        </p:nvSpPr>
        <p:spPr>
          <a:xfrm>
            <a:off x="3248800" y="2976150"/>
            <a:ext cx="2646300" cy="1592400"/>
          </a:xfrm>
          <a:prstGeom prst="rect">
            <a:avLst/>
          </a:prstGeom>
        </p:spPr>
        <p:txBody>
          <a:bodyPr anchorCtr="0" anchor="t" bIns="91425" lIns="91425" spcFirstLastPara="1" rIns="91425" wrap="square" tIns="91425">
            <a:normAutofit/>
          </a:bodyPr>
          <a:lstStyle/>
          <a:p>
            <a:pPr indent="0" lvl="0" marL="0" rtl="0" algn="l">
              <a:spcBef>
                <a:spcPts val="0"/>
              </a:spcBef>
              <a:spcAft>
                <a:spcPts val="1600"/>
              </a:spcAft>
              <a:buNone/>
            </a:pPr>
            <a:r>
              <a:rPr lang="en"/>
              <a:t>The user must provide the dimensions of the yard, and the robot will go around the yard, spreading fertilizer evenly across the field.</a:t>
            </a:r>
            <a:endParaRPr/>
          </a:p>
        </p:txBody>
      </p:sp>
      <p:sp>
        <p:nvSpPr>
          <p:cNvPr id="249" name="Google Shape;249;p35"/>
          <p:cNvSpPr txBox="1"/>
          <p:nvPr>
            <p:ph idx="3" type="body"/>
          </p:nvPr>
        </p:nvSpPr>
        <p:spPr>
          <a:xfrm>
            <a:off x="6192900" y="2998964"/>
            <a:ext cx="2646300" cy="1592400"/>
          </a:xfrm>
          <a:prstGeom prst="rect">
            <a:avLst/>
          </a:prstGeom>
        </p:spPr>
        <p:txBody>
          <a:bodyPr anchorCtr="0" anchor="t" bIns="91425" lIns="91425" spcFirstLastPara="1" rIns="91425" wrap="square" tIns="91425">
            <a:normAutofit/>
          </a:bodyPr>
          <a:lstStyle/>
          <a:p>
            <a:pPr indent="0" lvl="0" marL="0" rtl="0" algn="l">
              <a:spcBef>
                <a:spcPts val="0"/>
              </a:spcBef>
              <a:spcAft>
                <a:spcPts val="1600"/>
              </a:spcAft>
              <a:buNone/>
            </a:pPr>
            <a:r>
              <a:rPr lang="en"/>
              <a:t>The user can provide these dimensions on our Android application, and will be given the exact location in the lawn to place the robot for its starting location.</a:t>
            </a:r>
            <a:endParaRPr/>
          </a:p>
        </p:txBody>
      </p:sp>
      <p:pic>
        <p:nvPicPr>
          <p:cNvPr descr="Download Idea Bulb Transparent HQ PNG Image | FreePNGImg" id="250" name="Google Shape;250;p35"/>
          <p:cNvPicPr preferRelativeResize="0"/>
          <p:nvPr/>
        </p:nvPicPr>
        <p:blipFill>
          <a:blip r:embed="rId3">
            <a:alphaModFix/>
          </a:blip>
          <a:stretch>
            <a:fillRect/>
          </a:stretch>
        </p:blipFill>
        <p:spPr>
          <a:xfrm>
            <a:off x="6692925" y="297150"/>
            <a:ext cx="1961675" cy="23179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36"/>
          <p:cNvSpPr txBox="1"/>
          <p:nvPr>
            <p:ph type="title"/>
          </p:nvPr>
        </p:nvSpPr>
        <p:spPr>
          <a:xfrm>
            <a:off x="2469775" y="426200"/>
            <a:ext cx="5867400" cy="995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Applications</a:t>
            </a:r>
            <a:endParaRPr/>
          </a:p>
        </p:txBody>
      </p:sp>
      <p:sp>
        <p:nvSpPr>
          <p:cNvPr id="256" name="Google Shape;256;p36"/>
          <p:cNvSpPr txBox="1"/>
          <p:nvPr>
            <p:ph idx="1" type="body"/>
          </p:nvPr>
        </p:nvSpPr>
        <p:spPr>
          <a:xfrm>
            <a:off x="2469775" y="1645625"/>
            <a:ext cx="5867400" cy="3463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Used on fields around 5000 square feet or under in &lt;2.91 hrs, due to size of the fertilizer container and optimal run-time</a:t>
            </a:r>
            <a:endParaRPr/>
          </a:p>
          <a:p>
            <a:pPr indent="-342900" lvl="0" marL="457200" rtl="0" algn="l">
              <a:spcBef>
                <a:spcPts val="1000"/>
              </a:spcBef>
              <a:spcAft>
                <a:spcPts val="1000"/>
              </a:spcAft>
              <a:buSzPts val="1800"/>
              <a:buChar char="-"/>
            </a:pPr>
            <a:r>
              <a:rPr lang="en"/>
              <a:t>If someone is busy or does not have time to feed their lawn fertilizer </a:t>
            </a:r>
            <a:r>
              <a:rPr lang="en"/>
              <a:t>multiple</a:t>
            </a:r>
            <a:r>
              <a:rPr lang="en"/>
              <a:t> times a season, the robot will do it for them. All they must do is fill up the container, take the batteries off charging, and place the robot.</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37"/>
          <p:cNvSpPr txBox="1"/>
          <p:nvPr>
            <p:ph type="title"/>
          </p:nvPr>
        </p:nvSpPr>
        <p:spPr>
          <a:xfrm>
            <a:off x="811650" y="799739"/>
            <a:ext cx="6458400" cy="14799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End User Customer</a:t>
            </a:r>
            <a:endParaRPr/>
          </a:p>
        </p:txBody>
      </p:sp>
      <p:sp>
        <p:nvSpPr>
          <p:cNvPr id="262" name="Google Shape;262;p37"/>
          <p:cNvSpPr txBox="1"/>
          <p:nvPr>
            <p:ph idx="1" type="body"/>
          </p:nvPr>
        </p:nvSpPr>
        <p:spPr>
          <a:xfrm>
            <a:off x="811650" y="2432039"/>
            <a:ext cx="6458400" cy="2037600"/>
          </a:xfrm>
          <a:prstGeom prst="rect">
            <a:avLst/>
          </a:prstGeom>
        </p:spPr>
        <p:txBody>
          <a:bodyPr anchorCtr="0" anchor="t" bIns="91425" lIns="91425" spcFirstLastPara="1" rIns="91425" wrap="square" tIns="91425">
            <a:normAutofit/>
          </a:bodyPr>
          <a:lstStyle/>
          <a:p>
            <a:pPr indent="0" lvl="0" marL="0" rtl="0" algn="l">
              <a:spcBef>
                <a:spcPts val="0"/>
              </a:spcBef>
              <a:spcAft>
                <a:spcPts val="1600"/>
              </a:spcAft>
              <a:buNone/>
            </a:pPr>
            <a:r>
              <a:rPr lang="en"/>
              <a:t>Product is meant for homeowners with up to 5,000 square feet of lawn area who are incapable of doing their yard work. This can be if they are either busy at all times, cannot pay an outside company to do their yard work for them, or just want to have a robot that can do their work for a one-time cost.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pic>
        <p:nvPicPr>
          <p:cNvPr id="267" name="Google Shape;267;p38"/>
          <p:cNvPicPr preferRelativeResize="0"/>
          <p:nvPr/>
        </p:nvPicPr>
        <p:blipFill rotWithShape="1">
          <a:blip r:embed="rId3">
            <a:alphaModFix/>
          </a:blip>
          <a:srcRect b="0" l="0" r="8850" t="0"/>
          <a:stretch/>
        </p:blipFill>
        <p:spPr>
          <a:xfrm>
            <a:off x="5585238" y="1036200"/>
            <a:ext cx="2745453" cy="3156673"/>
          </a:xfrm>
          <a:prstGeom prst="rect">
            <a:avLst/>
          </a:prstGeom>
          <a:noFill/>
          <a:ln>
            <a:noFill/>
          </a:ln>
        </p:spPr>
      </p:pic>
      <p:sp>
        <p:nvSpPr>
          <p:cNvPr id="268" name="Google Shape;268;p38"/>
          <p:cNvSpPr txBox="1"/>
          <p:nvPr>
            <p:ph type="title"/>
          </p:nvPr>
        </p:nvSpPr>
        <p:spPr>
          <a:xfrm>
            <a:off x="813263" y="977425"/>
            <a:ext cx="4252200" cy="1591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Lawn Fertilizer Being Used For Testing and by End User</a:t>
            </a:r>
            <a:endParaRPr/>
          </a:p>
        </p:txBody>
      </p:sp>
      <p:sp>
        <p:nvSpPr>
          <p:cNvPr id="269" name="Google Shape;269;p38"/>
          <p:cNvSpPr txBox="1"/>
          <p:nvPr>
            <p:ph idx="1" type="body"/>
          </p:nvPr>
        </p:nvSpPr>
        <p:spPr>
          <a:xfrm>
            <a:off x="813263" y="2651475"/>
            <a:ext cx="4252200" cy="15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Fertilizer Product Name:</a:t>
            </a:r>
            <a:endParaRPr/>
          </a:p>
          <a:p>
            <a:pPr indent="-317500" lvl="0" marL="457200" rtl="0" algn="l">
              <a:spcBef>
                <a:spcPts val="0"/>
              </a:spcBef>
              <a:spcAft>
                <a:spcPts val="0"/>
              </a:spcAft>
              <a:buSzPts val="1400"/>
              <a:buChar char="-"/>
            </a:pPr>
            <a:r>
              <a:rPr lang="en"/>
              <a:t>Scotts Turf Builder 12.6 lbs. 5,000 square foot Lawn Fertilizer.</a:t>
            </a:r>
            <a:endParaRPr/>
          </a:p>
          <a:p>
            <a:pPr indent="0" lvl="0" marL="0" rtl="0" algn="l">
              <a:spcBef>
                <a:spcPts val="1000"/>
              </a:spcBef>
              <a:spcAft>
                <a:spcPts val="0"/>
              </a:spcAft>
              <a:buNone/>
            </a:pPr>
            <a:r>
              <a:rPr b="1" lang="en"/>
              <a:t>Specifications for 5,000 square feet:</a:t>
            </a:r>
            <a:endParaRPr/>
          </a:p>
          <a:p>
            <a:pPr indent="-317500" lvl="0" marL="457200" rtl="0" algn="l">
              <a:spcBef>
                <a:spcPts val="0"/>
              </a:spcBef>
              <a:spcAft>
                <a:spcPts val="0"/>
              </a:spcAft>
              <a:buSzPts val="1400"/>
              <a:buChar char="-"/>
            </a:pPr>
            <a:r>
              <a:rPr lang="en"/>
              <a:t>Volume: 624 cubic inches, 0.36111 cubic feet</a:t>
            </a:r>
            <a:endParaRPr/>
          </a:p>
          <a:p>
            <a:pPr indent="-317500" lvl="0" marL="457200" rtl="0" algn="l">
              <a:spcBef>
                <a:spcPts val="0"/>
              </a:spcBef>
              <a:spcAft>
                <a:spcPts val="0"/>
              </a:spcAft>
              <a:buSzPts val="1400"/>
              <a:buChar char="-"/>
            </a:pPr>
            <a:r>
              <a:rPr lang="en"/>
              <a:t>Weight: 12.6 pounds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39"/>
          <p:cNvSpPr txBox="1"/>
          <p:nvPr>
            <p:ph idx="4294967295" type="title"/>
          </p:nvPr>
        </p:nvSpPr>
        <p:spPr>
          <a:xfrm>
            <a:off x="222775" y="1233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Conceptual Diagram - Labeled Version</a:t>
            </a:r>
            <a:endParaRPr/>
          </a:p>
        </p:txBody>
      </p:sp>
      <p:pic>
        <p:nvPicPr>
          <p:cNvPr id="275" name="Google Shape;275;p39"/>
          <p:cNvPicPr preferRelativeResize="0"/>
          <p:nvPr/>
        </p:nvPicPr>
        <p:blipFill>
          <a:blip r:embed="rId3">
            <a:alphaModFix/>
          </a:blip>
          <a:stretch>
            <a:fillRect/>
          </a:stretch>
        </p:blipFill>
        <p:spPr>
          <a:xfrm>
            <a:off x="2466000" y="807775"/>
            <a:ext cx="4212000" cy="4142700"/>
          </a:xfrm>
          <a:prstGeom prst="roundRect">
            <a:avLst>
              <a:gd fmla="val 4543" name="adj"/>
            </a:avLst>
          </a:prstGeom>
          <a:noFill/>
          <a:ln>
            <a:noFill/>
          </a:ln>
        </p:spPr>
      </p:pic>
      <p:sp>
        <p:nvSpPr>
          <p:cNvPr id="276" name="Google Shape;276;p39"/>
          <p:cNvSpPr txBox="1"/>
          <p:nvPr/>
        </p:nvSpPr>
        <p:spPr>
          <a:xfrm>
            <a:off x="332200" y="1066450"/>
            <a:ext cx="1578000" cy="6465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Lato"/>
                <a:ea typeface="Lato"/>
                <a:cs typeface="Lato"/>
                <a:sym typeface="Lato"/>
              </a:rPr>
              <a:t>Ultrasonic Sensor (Recognizes Obstacles and Stops Robot)</a:t>
            </a:r>
            <a:endParaRPr sz="1000">
              <a:latin typeface="Lato"/>
              <a:ea typeface="Lato"/>
              <a:cs typeface="Lato"/>
              <a:sym typeface="Lato"/>
            </a:endParaRPr>
          </a:p>
        </p:txBody>
      </p:sp>
      <p:cxnSp>
        <p:nvCxnSpPr>
          <p:cNvPr id="277" name="Google Shape;277;p39"/>
          <p:cNvCxnSpPr>
            <a:endCxn id="276" idx="3"/>
          </p:cNvCxnSpPr>
          <p:nvPr/>
        </p:nvCxnSpPr>
        <p:spPr>
          <a:xfrm flipH="1">
            <a:off x="1910200" y="1301800"/>
            <a:ext cx="1443300" cy="87900"/>
          </a:xfrm>
          <a:prstGeom prst="straightConnector1">
            <a:avLst/>
          </a:prstGeom>
          <a:noFill/>
          <a:ln cap="flat" cmpd="sng" w="9525">
            <a:solidFill>
              <a:schemeClr val="accent3"/>
            </a:solidFill>
            <a:prstDash val="solid"/>
            <a:round/>
            <a:headEnd len="med" w="med" type="none"/>
            <a:tailEnd len="med" w="med" type="triangle"/>
          </a:ln>
        </p:spPr>
      </p:cxnSp>
      <p:sp>
        <p:nvSpPr>
          <p:cNvPr id="278" name="Google Shape;278;p39"/>
          <p:cNvSpPr txBox="1"/>
          <p:nvPr/>
        </p:nvSpPr>
        <p:spPr>
          <a:xfrm>
            <a:off x="268475" y="1886575"/>
            <a:ext cx="1765200" cy="8004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Lato"/>
                <a:ea typeface="Lato"/>
                <a:cs typeface="Lato"/>
                <a:sym typeface="Lato"/>
              </a:rPr>
              <a:t>Spreader Fan </a:t>
            </a:r>
            <a:endParaRPr sz="1000">
              <a:latin typeface="Lato"/>
              <a:ea typeface="Lato"/>
              <a:cs typeface="Lato"/>
              <a:sym typeface="Lato"/>
            </a:endParaRPr>
          </a:p>
          <a:p>
            <a:pPr indent="0" lvl="0" marL="0" rtl="0" algn="ctr">
              <a:spcBef>
                <a:spcPts val="0"/>
              </a:spcBef>
              <a:spcAft>
                <a:spcPts val="0"/>
              </a:spcAft>
              <a:buNone/>
            </a:pPr>
            <a:r>
              <a:rPr lang="en" sz="1000">
                <a:latin typeface="Lato"/>
                <a:ea typeface="Lato"/>
                <a:cs typeface="Lato"/>
                <a:sym typeface="Lato"/>
              </a:rPr>
              <a:t>(o</a:t>
            </a:r>
            <a:r>
              <a:rPr lang="en" sz="1000">
                <a:latin typeface="Lato"/>
                <a:ea typeface="Lato"/>
                <a:cs typeface="Lato"/>
                <a:sym typeface="Lato"/>
              </a:rPr>
              <a:t>n</a:t>
            </a:r>
            <a:r>
              <a:rPr lang="en" sz="1000">
                <a:latin typeface="Lato"/>
                <a:ea typeface="Lato"/>
                <a:cs typeface="Lato"/>
                <a:sym typeface="Lato"/>
              </a:rPr>
              <a:t>ce fertilizer is dropped from container, it falls onto rotating spreader fan)</a:t>
            </a:r>
            <a:endParaRPr sz="1000">
              <a:latin typeface="Lato"/>
              <a:ea typeface="Lato"/>
              <a:cs typeface="Lato"/>
              <a:sym typeface="Lato"/>
            </a:endParaRPr>
          </a:p>
        </p:txBody>
      </p:sp>
      <p:cxnSp>
        <p:nvCxnSpPr>
          <p:cNvPr id="279" name="Google Shape;279;p39"/>
          <p:cNvCxnSpPr>
            <a:endCxn id="278" idx="3"/>
          </p:cNvCxnSpPr>
          <p:nvPr/>
        </p:nvCxnSpPr>
        <p:spPr>
          <a:xfrm rot="10800000">
            <a:off x="2033675" y="2286775"/>
            <a:ext cx="1284600" cy="833400"/>
          </a:xfrm>
          <a:prstGeom prst="straightConnector1">
            <a:avLst/>
          </a:prstGeom>
          <a:noFill/>
          <a:ln cap="flat" cmpd="sng" w="9525">
            <a:solidFill>
              <a:schemeClr val="accent3"/>
            </a:solidFill>
            <a:prstDash val="solid"/>
            <a:round/>
            <a:headEnd len="med" w="med" type="none"/>
            <a:tailEnd len="med" w="med" type="triangle"/>
          </a:ln>
        </p:spPr>
      </p:cxnSp>
      <p:sp>
        <p:nvSpPr>
          <p:cNvPr id="280" name="Google Shape;280;p39"/>
          <p:cNvSpPr txBox="1"/>
          <p:nvPr/>
        </p:nvSpPr>
        <p:spPr>
          <a:xfrm>
            <a:off x="307675" y="2770350"/>
            <a:ext cx="1765200" cy="9543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Lato"/>
                <a:ea typeface="Lato"/>
                <a:cs typeface="Lato"/>
                <a:sym typeface="Lato"/>
              </a:rPr>
              <a:t>PVC Piping</a:t>
            </a:r>
            <a:endParaRPr sz="1000">
              <a:latin typeface="Lato"/>
              <a:ea typeface="Lato"/>
              <a:cs typeface="Lato"/>
              <a:sym typeface="Lato"/>
            </a:endParaRPr>
          </a:p>
          <a:p>
            <a:pPr indent="0" lvl="0" marL="0" rtl="0" algn="ctr">
              <a:spcBef>
                <a:spcPts val="0"/>
              </a:spcBef>
              <a:spcAft>
                <a:spcPts val="0"/>
              </a:spcAft>
              <a:buNone/>
            </a:pPr>
            <a:r>
              <a:rPr lang="en" sz="1000">
                <a:latin typeface="Lato"/>
                <a:ea typeface="Lato"/>
                <a:cs typeface="Lato"/>
                <a:sym typeface="Lato"/>
              </a:rPr>
              <a:t>(forms the frame of the robot and provides body support for other components)</a:t>
            </a:r>
            <a:endParaRPr sz="1000">
              <a:latin typeface="Lato"/>
              <a:ea typeface="Lato"/>
              <a:cs typeface="Lato"/>
              <a:sym typeface="Lato"/>
            </a:endParaRPr>
          </a:p>
        </p:txBody>
      </p:sp>
      <p:cxnSp>
        <p:nvCxnSpPr>
          <p:cNvPr id="281" name="Google Shape;281;p39"/>
          <p:cNvCxnSpPr>
            <a:endCxn id="280" idx="3"/>
          </p:cNvCxnSpPr>
          <p:nvPr/>
        </p:nvCxnSpPr>
        <p:spPr>
          <a:xfrm flipH="1">
            <a:off x="2072875" y="2702700"/>
            <a:ext cx="2320800" cy="544800"/>
          </a:xfrm>
          <a:prstGeom prst="straightConnector1">
            <a:avLst/>
          </a:prstGeom>
          <a:noFill/>
          <a:ln cap="flat" cmpd="sng" w="9525">
            <a:solidFill>
              <a:schemeClr val="accent3"/>
            </a:solidFill>
            <a:prstDash val="solid"/>
            <a:round/>
            <a:headEnd len="med" w="med" type="none"/>
            <a:tailEnd len="med" w="med" type="triangle"/>
          </a:ln>
        </p:spPr>
      </p:cxnSp>
      <p:sp>
        <p:nvSpPr>
          <p:cNvPr id="282" name="Google Shape;282;p39"/>
          <p:cNvSpPr txBox="1"/>
          <p:nvPr/>
        </p:nvSpPr>
        <p:spPr>
          <a:xfrm>
            <a:off x="7057225" y="2943150"/>
            <a:ext cx="1578000" cy="11082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Lato"/>
                <a:ea typeface="Lato"/>
                <a:cs typeface="Lato"/>
                <a:sym typeface="Lato"/>
              </a:rPr>
              <a:t>Fertilizer Container (stores fertilizer, has a sloped shape inside so that fertilizer falls towards the hole above the spreader fan)</a:t>
            </a:r>
            <a:endParaRPr sz="1000">
              <a:latin typeface="Lato"/>
              <a:ea typeface="Lato"/>
              <a:cs typeface="Lato"/>
              <a:sym typeface="Lato"/>
            </a:endParaRPr>
          </a:p>
        </p:txBody>
      </p:sp>
      <p:cxnSp>
        <p:nvCxnSpPr>
          <p:cNvPr id="283" name="Google Shape;283;p39"/>
          <p:cNvCxnSpPr>
            <a:stCxn id="282" idx="1"/>
          </p:cNvCxnSpPr>
          <p:nvPr/>
        </p:nvCxnSpPr>
        <p:spPr>
          <a:xfrm rot="10800000">
            <a:off x="5327425" y="2527950"/>
            <a:ext cx="1729800" cy="969300"/>
          </a:xfrm>
          <a:prstGeom prst="straightConnector1">
            <a:avLst/>
          </a:prstGeom>
          <a:noFill/>
          <a:ln cap="flat" cmpd="sng" w="9525">
            <a:solidFill>
              <a:schemeClr val="accent3"/>
            </a:solidFill>
            <a:prstDash val="solid"/>
            <a:round/>
            <a:headEnd len="med" w="med" type="none"/>
            <a:tailEnd len="med" w="med" type="triangle"/>
          </a:ln>
        </p:spPr>
      </p:cxnSp>
      <p:sp>
        <p:nvSpPr>
          <p:cNvPr id="284" name="Google Shape;284;p39"/>
          <p:cNvSpPr txBox="1"/>
          <p:nvPr/>
        </p:nvSpPr>
        <p:spPr>
          <a:xfrm>
            <a:off x="7092600" y="1982075"/>
            <a:ext cx="1578000" cy="6465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Lato"/>
                <a:ea typeface="Lato"/>
                <a:cs typeface="Lato"/>
                <a:sym typeface="Lato"/>
              </a:rPr>
              <a:t>Raspberry Pi 4 (controls servos, ultrasonic sensor, makes decisions)</a:t>
            </a:r>
            <a:endParaRPr sz="1000">
              <a:latin typeface="Lato"/>
              <a:ea typeface="Lato"/>
              <a:cs typeface="Lato"/>
              <a:sym typeface="Lato"/>
            </a:endParaRPr>
          </a:p>
        </p:txBody>
      </p:sp>
      <p:cxnSp>
        <p:nvCxnSpPr>
          <p:cNvPr id="285" name="Google Shape;285;p39"/>
          <p:cNvCxnSpPr>
            <a:stCxn id="284" idx="1"/>
          </p:cNvCxnSpPr>
          <p:nvPr/>
        </p:nvCxnSpPr>
        <p:spPr>
          <a:xfrm rot="10800000">
            <a:off x="4499700" y="1577525"/>
            <a:ext cx="2592900" cy="727800"/>
          </a:xfrm>
          <a:prstGeom prst="straightConnector1">
            <a:avLst/>
          </a:prstGeom>
          <a:noFill/>
          <a:ln cap="flat" cmpd="sng" w="9525">
            <a:solidFill>
              <a:schemeClr val="accent3"/>
            </a:solidFill>
            <a:prstDash val="solid"/>
            <a:round/>
            <a:headEnd len="med" w="med" type="none"/>
            <a:tailEnd len="med" w="med" type="triangle"/>
          </a:ln>
        </p:spPr>
      </p:cxnSp>
      <p:sp>
        <p:nvSpPr>
          <p:cNvPr id="286" name="Google Shape;286;p39"/>
          <p:cNvSpPr txBox="1"/>
          <p:nvPr/>
        </p:nvSpPr>
        <p:spPr>
          <a:xfrm>
            <a:off x="7092600" y="991475"/>
            <a:ext cx="1578000" cy="4926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Lato"/>
                <a:ea typeface="Lato"/>
                <a:cs typeface="Lato"/>
                <a:sym typeface="Lato"/>
              </a:rPr>
              <a:t>Batteries</a:t>
            </a:r>
            <a:r>
              <a:rPr lang="en" sz="1000">
                <a:latin typeface="Lato"/>
                <a:ea typeface="Lato"/>
                <a:cs typeface="Lato"/>
                <a:sym typeface="Lato"/>
              </a:rPr>
              <a:t> (power the robot)</a:t>
            </a:r>
            <a:endParaRPr sz="1000">
              <a:latin typeface="Lato"/>
              <a:ea typeface="Lato"/>
              <a:cs typeface="Lato"/>
              <a:sym typeface="Lato"/>
            </a:endParaRPr>
          </a:p>
        </p:txBody>
      </p:sp>
      <p:cxnSp>
        <p:nvCxnSpPr>
          <p:cNvPr id="287" name="Google Shape;287;p39"/>
          <p:cNvCxnSpPr>
            <a:stCxn id="286" idx="1"/>
          </p:cNvCxnSpPr>
          <p:nvPr/>
        </p:nvCxnSpPr>
        <p:spPr>
          <a:xfrm flipH="1">
            <a:off x="5270700" y="1237775"/>
            <a:ext cx="1821900" cy="99300"/>
          </a:xfrm>
          <a:prstGeom prst="straightConnector1">
            <a:avLst/>
          </a:prstGeom>
          <a:noFill/>
          <a:ln cap="flat" cmpd="sng" w="9525">
            <a:solidFill>
              <a:schemeClr val="accent3"/>
            </a:solidFill>
            <a:prstDash val="solid"/>
            <a:round/>
            <a:headEnd len="med" w="med" type="none"/>
            <a:tailEnd len="med" w="med" type="triangle"/>
          </a:ln>
        </p:spPr>
      </p:cxnSp>
      <p:sp>
        <p:nvSpPr>
          <p:cNvPr id="288" name="Google Shape;288;p39"/>
          <p:cNvSpPr txBox="1"/>
          <p:nvPr/>
        </p:nvSpPr>
        <p:spPr>
          <a:xfrm>
            <a:off x="7071125" y="4255850"/>
            <a:ext cx="1578000" cy="6465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Lato"/>
                <a:ea typeface="Lato"/>
                <a:cs typeface="Lato"/>
                <a:sym typeface="Lato"/>
              </a:rPr>
              <a:t>Caster wheel (not powered by motors, free moving)</a:t>
            </a:r>
            <a:endParaRPr sz="1000">
              <a:latin typeface="Lato"/>
              <a:ea typeface="Lato"/>
              <a:cs typeface="Lato"/>
              <a:sym typeface="Lato"/>
            </a:endParaRPr>
          </a:p>
        </p:txBody>
      </p:sp>
      <p:cxnSp>
        <p:nvCxnSpPr>
          <p:cNvPr id="289" name="Google Shape;289;p39"/>
          <p:cNvCxnSpPr>
            <a:stCxn id="288" idx="1"/>
          </p:cNvCxnSpPr>
          <p:nvPr/>
        </p:nvCxnSpPr>
        <p:spPr>
          <a:xfrm rot="10800000">
            <a:off x="5465825" y="3273500"/>
            <a:ext cx="1605300" cy="1305600"/>
          </a:xfrm>
          <a:prstGeom prst="straightConnector1">
            <a:avLst/>
          </a:prstGeom>
          <a:noFill/>
          <a:ln cap="flat" cmpd="sng" w="9525">
            <a:solidFill>
              <a:schemeClr val="accent3"/>
            </a:solidFill>
            <a:prstDash val="solid"/>
            <a:round/>
            <a:headEnd len="med" w="med" type="none"/>
            <a:tailEnd len="med" w="med" type="triangle"/>
          </a:ln>
        </p:spPr>
      </p:cxnSp>
      <p:sp>
        <p:nvSpPr>
          <p:cNvPr id="290" name="Google Shape;290;p39"/>
          <p:cNvSpPr txBox="1"/>
          <p:nvPr/>
        </p:nvSpPr>
        <p:spPr>
          <a:xfrm>
            <a:off x="332200" y="3915000"/>
            <a:ext cx="1765200" cy="8004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Lato"/>
                <a:ea typeface="Lato"/>
                <a:cs typeface="Lato"/>
                <a:sym typeface="Lato"/>
              </a:rPr>
              <a:t>Gearboxes for Servos (power two front wheels and spins rod connected to spreader fan)</a:t>
            </a:r>
            <a:endParaRPr sz="1000">
              <a:latin typeface="Lato"/>
              <a:ea typeface="Lato"/>
              <a:cs typeface="Lato"/>
              <a:sym typeface="Lato"/>
            </a:endParaRPr>
          </a:p>
        </p:txBody>
      </p:sp>
      <p:cxnSp>
        <p:nvCxnSpPr>
          <p:cNvPr id="291" name="Google Shape;291;p39"/>
          <p:cNvCxnSpPr/>
          <p:nvPr/>
        </p:nvCxnSpPr>
        <p:spPr>
          <a:xfrm flipH="1">
            <a:off x="2097400" y="1620175"/>
            <a:ext cx="1291500" cy="2667000"/>
          </a:xfrm>
          <a:prstGeom prst="straightConnector1">
            <a:avLst/>
          </a:prstGeom>
          <a:noFill/>
          <a:ln cap="flat" cmpd="sng" w="9525">
            <a:solidFill>
              <a:schemeClr val="accent2"/>
            </a:solidFill>
            <a:prstDash val="solid"/>
            <a:round/>
            <a:headEnd len="med" w="med" type="none"/>
            <a:tailEnd len="med" w="med" type="triangle"/>
          </a:ln>
        </p:spPr>
      </p:cxnSp>
      <p:cxnSp>
        <p:nvCxnSpPr>
          <p:cNvPr id="292" name="Google Shape;292;p39"/>
          <p:cNvCxnSpPr>
            <a:endCxn id="290" idx="3"/>
          </p:cNvCxnSpPr>
          <p:nvPr/>
        </p:nvCxnSpPr>
        <p:spPr>
          <a:xfrm flipH="1">
            <a:off x="2097400" y="3523200"/>
            <a:ext cx="1135800" cy="792000"/>
          </a:xfrm>
          <a:prstGeom prst="straightConnector1">
            <a:avLst/>
          </a:prstGeom>
          <a:noFill/>
          <a:ln cap="flat" cmpd="sng" w="9525">
            <a:solidFill>
              <a:schemeClr val="accent2"/>
            </a:solidFill>
            <a:prstDash val="solid"/>
            <a:round/>
            <a:headEnd len="med" w="med" type="none"/>
            <a:tailEnd len="med" w="med" type="triangle"/>
          </a:ln>
        </p:spPr>
      </p:cxnSp>
      <p:cxnSp>
        <p:nvCxnSpPr>
          <p:cNvPr id="293" name="Google Shape;293;p39"/>
          <p:cNvCxnSpPr>
            <a:endCxn id="290" idx="3"/>
          </p:cNvCxnSpPr>
          <p:nvPr/>
        </p:nvCxnSpPr>
        <p:spPr>
          <a:xfrm flipH="1">
            <a:off x="2097400" y="3820500"/>
            <a:ext cx="2140500" cy="494700"/>
          </a:xfrm>
          <a:prstGeom prst="straightConnector1">
            <a:avLst/>
          </a:prstGeom>
          <a:noFill/>
          <a:ln cap="flat" cmpd="sng" w="9525">
            <a:solidFill>
              <a:schemeClr val="accent2"/>
            </a:solidFill>
            <a:prstDash val="solid"/>
            <a:round/>
            <a:headEnd len="med" w="med" type="none"/>
            <a:tailEnd len="med" w="med" type="triangle"/>
          </a:ln>
        </p:spPr>
      </p:cxnSp>
      <p:sp>
        <p:nvSpPr>
          <p:cNvPr id="294" name="Google Shape;294;p39"/>
          <p:cNvSpPr txBox="1"/>
          <p:nvPr/>
        </p:nvSpPr>
        <p:spPr>
          <a:xfrm>
            <a:off x="3164363" y="4116050"/>
            <a:ext cx="1234500" cy="646500"/>
          </a:xfrm>
          <a:prstGeom prst="rect">
            <a:avLst/>
          </a:prstGeom>
          <a:no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rgbClr val="FFFFFF"/>
                </a:solidFill>
                <a:latin typeface="Lato"/>
                <a:ea typeface="Lato"/>
                <a:cs typeface="Lato"/>
                <a:sym typeface="Lato"/>
              </a:rPr>
              <a:t>Latch from where fertilizer falls onto spreader fan</a:t>
            </a:r>
            <a:endParaRPr sz="1000">
              <a:solidFill>
                <a:srgbClr val="FFFFFF"/>
              </a:solidFill>
              <a:latin typeface="Lato"/>
              <a:ea typeface="Lato"/>
              <a:cs typeface="Lato"/>
              <a:sym typeface="Lato"/>
            </a:endParaRPr>
          </a:p>
        </p:txBody>
      </p:sp>
      <p:cxnSp>
        <p:nvCxnSpPr>
          <p:cNvPr id="295" name="Google Shape;295;p39"/>
          <p:cNvCxnSpPr>
            <a:stCxn id="294" idx="0"/>
          </p:cNvCxnSpPr>
          <p:nvPr/>
        </p:nvCxnSpPr>
        <p:spPr>
          <a:xfrm flipH="1" rot="10800000">
            <a:off x="3781613" y="2900750"/>
            <a:ext cx="159300" cy="1215300"/>
          </a:xfrm>
          <a:prstGeom prst="straightConnector1">
            <a:avLst/>
          </a:prstGeom>
          <a:noFill/>
          <a:ln cap="flat" cmpd="sng" w="9525">
            <a:solidFill>
              <a:schemeClr val="accent3"/>
            </a:solidFill>
            <a:prstDash val="solid"/>
            <a:round/>
            <a:headEnd len="med" w="med" type="none"/>
            <a:tailEnd len="med" w="med" type="triangle"/>
          </a:ln>
        </p:spPr>
      </p:cxn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